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Montserrat SemiBold"/>
      <p:regular r:id="rId15"/>
      <p:bold r:id="rId16"/>
      <p:italic r:id="rId17"/>
      <p:boldItalic r:id="rId18"/>
    </p:embeddedFont>
    <p:embeddedFont>
      <p:font typeface="Montserrat Black"/>
      <p:bold r:id="rId19"/>
      <p:boldItalic r:id="rId20"/>
    </p:embeddedFont>
    <p:embeddedFont>
      <p:font typeface="Source Sans Pro SemiBold"/>
      <p:regular r:id="rId21"/>
      <p:bold r:id="rId22"/>
      <p:italic r:id="rId23"/>
      <p:boldItalic r:id="rId24"/>
    </p:embeddedFont>
    <p:embeddedFont>
      <p:font typeface="Montserrat ExtraBold"/>
      <p:bold r:id="rId25"/>
      <p:boldItalic r:id="rId26"/>
    </p:embeddedFont>
    <p:embeddedFont>
      <p:font typeface="Source Sans Pr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iOEZ3su8FPCxXq0twOu3zOR+dT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lack-boldItalic.fntdata"/><Relationship Id="rId22" Type="http://schemas.openxmlformats.org/officeDocument/2006/relationships/font" Target="fonts/SourceSansProSemiBold-bold.fntdata"/><Relationship Id="rId21" Type="http://schemas.openxmlformats.org/officeDocument/2006/relationships/font" Target="fonts/SourceSansProSemiBold-regular.fntdata"/><Relationship Id="rId24" Type="http://schemas.openxmlformats.org/officeDocument/2006/relationships/font" Target="fonts/SourceSansProSemiBold-boldItalic.fntdata"/><Relationship Id="rId23" Type="http://schemas.openxmlformats.org/officeDocument/2006/relationships/font" Target="fonts/SourceSansPr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Bold-boldItalic.fntdata"/><Relationship Id="rId25" Type="http://schemas.openxmlformats.org/officeDocument/2006/relationships/font" Target="fonts/MontserratExtraBold-bold.fntdata"/><Relationship Id="rId28" Type="http://schemas.openxmlformats.org/officeDocument/2006/relationships/font" Target="fonts/SourceSansPro-bold.fntdata"/><Relationship Id="rId27" Type="http://schemas.openxmlformats.org/officeDocument/2006/relationships/font" Target="fonts/SourceSansPr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SansPro-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SourceSansPr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MontserratSemiBold-regular.fntdata"/><Relationship Id="rId14" Type="http://schemas.openxmlformats.org/officeDocument/2006/relationships/slide" Target="slides/slide10.xml"/><Relationship Id="rId17" Type="http://schemas.openxmlformats.org/officeDocument/2006/relationships/font" Target="fonts/MontserratSemiBold-italic.fntdata"/><Relationship Id="rId16" Type="http://schemas.openxmlformats.org/officeDocument/2006/relationships/font" Target="fonts/MontserratSemiBold-bold.fntdata"/><Relationship Id="rId19" Type="http://schemas.openxmlformats.org/officeDocument/2006/relationships/font" Target="fonts/MontserratBlack-bold.fntdata"/><Relationship Id="rId18" Type="http://schemas.openxmlformats.org/officeDocument/2006/relationships/font" Target="fonts/MontserratSemi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8937532dd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08937532dd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8937532dd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108937532dd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 name="Shape 15"/>
        <p:cNvGrpSpPr/>
        <p:nvPr/>
      </p:nvGrpSpPr>
      <p:grpSpPr>
        <a:xfrm>
          <a:off x="0" y="0"/>
          <a:ext cx="0" cy="0"/>
          <a:chOff x="0" y="0"/>
          <a:chExt cx="0" cy="0"/>
        </a:xfrm>
      </p:grpSpPr>
      <p:sp>
        <p:nvSpPr>
          <p:cNvPr id="16" name="Google Shape;16;p36"/>
          <p:cNvSpPr/>
          <p:nvPr>
            <p:ph idx="2" type="pic"/>
          </p:nvPr>
        </p:nvSpPr>
        <p:spPr>
          <a:xfrm>
            <a:off x="0" y="0"/>
            <a:ext cx="9144000" cy="5143500"/>
          </a:xfrm>
          <a:prstGeom prst="rect">
            <a:avLst/>
          </a:prstGeom>
          <a:solidFill>
            <a:srgbClr val="F2F2F2"/>
          </a:solidFill>
          <a:ln>
            <a:noFill/>
          </a:ln>
        </p:spPr>
      </p:sp>
      <p:sp>
        <p:nvSpPr>
          <p:cNvPr id="17" name="Google Shape;17;p36"/>
          <p:cNvSpPr/>
          <p:nvPr>
            <p:ph idx="3" type="pic"/>
          </p:nvPr>
        </p:nvSpPr>
        <p:spPr>
          <a:xfrm>
            <a:off x="1232128" y="1185222"/>
            <a:ext cx="1689666" cy="3000375"/>
          </a:xfrm>
          <a:prstGeom prst="rect">
            <a:avLst/>
          </a:prstGeom>
          <a:solidFill>
            <a:srgbClr val="F2F2F2"/>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p:tgtEl>
                                          <p:spTgt spid="1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72" name="Shape 72"/>
        <p:cNvGrpSpPr/>
        <p:nvPr/>
      </p:nvGrpSpPr>
      <p:grpSpPr>
        <a:xfrm>
          <a:off x="0" y="0"/>
          <a:ext cx="0" cy="0"/>
          <a:chOff x="0" y="0"/>
          <a:chExt cx="0" cy="0"/>
        </a:xfrm>
      </p:grpSpPr>
      <p:sp>
        <p:nvSpPr>
          <p:cNvPr id="73" name="Google Shape;73;p45"/>
          <p:cNvSpPr/>
          <p:nvPr/>
        </p:nvSpPr>
        <p:spPr>
          <a:xfrm>
            <a:off x="-1" y="0"/>
            <a:ext cx="3899848" cy="5143500"/>
          </a:xfrm>
          <a:prstGeom prst="rect">
            <a:avLst/>
          </a:pr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74" name="Google Shape;74;p45"/>
          <p:cNvSpPr/>
          <p:nvPr/>
        </p:nvSpPr>
        <p:spPr>
          <a:xfrm>
            <a:off x="3899847" y="493879"/>
            <a:ext cx="4800601" cy="4155743"/>
          </a:xfrm>
          <a:prstGeom prst="rect">
            <a:avLst/>
          </a:prstGeom>
          <a:solidFill>
            <a:schemeClr val="lt1"/>
          </a:solidFill>
          <a:ln>
            <a:noFill/>
          </a:ln>
          <a:effectLst>
            <a:outerShdw blurRad="190500" sx="102000" rotWithShape="0" algn="ctr" sy="102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75" name="Google Shape;75;p45"/>
          <p:cNvSpPr/>
          <p:nvPr>
            <p:ph idx="2" type="pic"/>
          </p:nvPr>
        </p:nvSpPr>
        <p:spPr>
          <a:xfrm>
            <a:off x="1166884" y="493879"/>
            <a:ext cx="2732963" cy="4155744"/>
          </a:xfrm>
          <a:prstGeom prst="rect">
            <a:avLst/>
          </a:prstGeom>
          <a:solidFill>
            <a:srgbClr val="F2F2F2"/>
          </a:solidFill>
          <a:ln>
            <a:noFill/>
          </a:ln>
        </p:spPr>
      </p:sp>
      <p:sp>
        <p:nvSpPr>
          <p:cNvPr id="76" name="Google Shape;76;p45"/>
          <p:cNvSpPr/>
          <p:nvPr/>
        </p:nvSpPr>
        <p:spPr>
          <a:xfrm rot="1420415">
            <a:off x="496032" y="945228"/>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77" name="Google Shape;77;p45"/>
          <p:cNvSpPr/>
          <p:nvPr/>
        </p:nvSpPr>
        <p:spPr>
          <a:xfrm>
            <a:off x="7924656" y="4781335"/>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78" name="Google Shape;78;p45"/>
          <p:cNvSpPr/>
          <p:nvPr/>
        </p:nvSpPr>
        <p:spPr>
          <a:xfrm rot="5400000">
            <a:off x="383843" y="3330479"/>
            <a:ext cx="1044054" cy="522027"/>
          </a:xfrm>
          <a:custGeom>
            <a:rect b="b" l="l" r="r" t="t"/>
            <a:pathLst>
              <a:path extrusionOk="0" h="696036" w="1392072">
                <a:moveTo>
                  <a:pt x="0" y="0"/>
                </a:moveTo>
                <a:lnTo>
                  <a:pt x="349340" y="0"/>
                </a:lnTo>
                <a:cubicBezTo>
                  <a:pt x="349340" y="191475"/>
                  <a:pt x="504561" y="346696"/>
                  <a:pt x="696036" y="346696"/>
                </a:cubicBezTo>
                <a:cubicBezTo>
                  <a:pt x="887511" y="346696"/>
                  <a:pt x="1042732" y="191475"/>
                  <a:pt x="1042732" y="0"/>
                </a:cubicBezTo>
                <a:lnTo>
                  <a:pt x="1392072" y="0"/>
                </a:lnTo>
                <a:cubicBezTo>
                  <a:pt x="1392072" y="384410"/>
                  <a:pt x="1080446" y="696036"/>
                  <a:pt x="696036" y="696036"/>
                </a:cubicBezTo>
                <a:cubicBezTo>
                  <a:pt x="311626" y="696036"/>
                  <a:pt x="0" y="384410"/>
                  <a:pt x="0" y="0"/>
                </a:cubicBezTo>
                <a:close/>
              </a:path>
            </a:pathLst>
          </a:custGeom>
          <a:solidFill>
            <a:srgbClr val="87D6FA">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79" name="Google Shape;79;p45"/>
          <p:cNvSpPr/>
          <p:nvPr/>
        </p:nvSpPr>
        <p:spPr>
          <a:xfrm rot="-1766235">
            <a:off x="8315167" y="2128357"/>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p:tgtEl>
                                          <p:spTgt spid="7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p:tgtEl>
                                          <p:spTgt spid="76"/>
                                        </p:tgtEl>
                                        <p:attrNameLst>
                                          <p:attrName>ppt_w</p:attrName>
                                        </p:attrNameLst>
                                      </p:cBhvr>
                                      <p:tavLst>
                                        <p:tav fmla="" tm="0">
                                          <p:val>
                                            <p:strVal val="0"/>
                                          </p:val>
                                        </p:tav>
                                        <p:tav fmla="" tm="100000">
                                          <p:val>
                                            <p:strVal val="#ppt_w"/>
                                          </p:val>
                                        </p:tav>
                                      </p:tavLst>
                                    </p:anim>
                                    <p:anim calcmode="lin" valueType="num">
                                      <p:cBhvr additive="base">
                                        <p:cTn dur="500"/>
                                        <p:tgtEl>
                                          <p:spTgt spid="7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p:tgtEl>
                                          <p:spTgt spid="77"/>
                                        </p:tgtEl>
                                        <p:attrNameLst>
                                          <p:attrName>ppt_w</p:attrName>
                                        </p:attrNameLst>
                                      </p:cBhvr>
                                      <p:tavLst>
                                        <p:tav fmla="" tm="0">
                                          <p:val>
                                            <p:strVal val="0"/>
                                          </p:val>
                                        </p:tav>
                                        <p:tav fmla="" tm="100000">
                                          <p:val>
                                            <p:strVal val="#ppt_w"/>
                                          </p:val>
                                        </p:tav>
                                      </p:tavLst>
                                    </p:anim>
                                    <p:anim calcmode="lin" valueType="num">
                                      <p:cBhvr additive="base">
                                        <p:cTn dur="500"/>
                                        <p:tgtEl>
                                          <p:spTgt spid="77"/>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p:tgtEl>
                                          <p:spTgt spid="79"/>
                                        </p:tgtEl>
                                        <p:attrNameLst>
                                          <p:attrName>ppt_w</p:attrName>
                                        </p:attrNameLst>
                                      </p:cBhvr>
                                      <p:tavLst>
                                        <p:tav fmla="" tm="0">
                                          <p:val>
                                            <p:strVal val="0"/>
                                          </p:val>
                                        </p:tav>
                                        <p:tav fmla="" tm="100000">
                                          <p:val>
                                            <p:strVal val="#ppt_w"/>
                                          </p:val>
                                        </p:tav>
                                      </p:tavLst>
                                    </p:anim>
                                    <p:anim calcmode="lin" valueType="num">
                                      <p:cBhvr additive="base">
                                        <p:cTn dur="500"/>
                                        <p:tgtEl>
                                          <p:spTgt spid="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80" name="Shape 80"/>
        <p:cNvGrpSpPr/>
        <p:nvPr/>
      </p:nvGrpSpPr>
      <p:grpSpPr>
        <a:xfrm>
          <a:off x="0" y="0"/>
          <a:ext cx="0" cy="0"/>
          <a:chOff x="0" y="0"/>
          <a:chExt cx="0" cy="0"/>
        </a:xfrm>
      </p:grpSpPr>
      <p:sp>
        <p:nvSpPr>
          <p:cNvPr id="81" name="Google Shape;81;p46"/>
          <p:cNvSpPr/>
          <p:nvPr/>
        </p:nvSpPr>
        <p:spPr>
          <a:xfrm>
            <a:off x="4595884" y="2933700"/>
            <a:ext cx="4548116" cy="2209800"/>
          </a:xfrm>
          <a:custGeom>
            <a:rect b="b" l="l" r="r" t="t"/>
            <a:pathLst>
              <a:path extrusionOk="0" h="3926156" w="6064155">
                <a:moveTo>
                  <a:pt x="3882788" y="0"/>
                </a:moveTo>
                <a:cubicBezTo>
                  <a:pt x="4686940" y="0"/>
                  <a:pt x="5433995" y="146581"/>
                  <a:pt x="6053692" y="397613"/>
                </a:cubicBezTo>
                <a:lnTo>
                  <a:pt x="6064155" y="402304"/>
                </a:lnTo>
                <a:lnTo>
                  <a:pt x="6064155" y="3926156"/>
                </a:lnTo>
                <a:lnTo>
                  <a:pt x="1064100" y="3926156"/>
                </a:lnTo>
                <a:lnTo>
                  <a:pt x="886640" y="3809080"/>
                </a:lnTo>
                <a:cubicBezTo>
                  <a:pt x="332738" y="3406637"/>
                  <a:pt x="0" y="2890696"/>
                  <a:pt x="0" y="2328156"/>
                </a:cubicBezTo>
                <a:cubicBezTo>
                  <a:pt x="0" y="1042351"/>
                  <a:pt x="1738383" y="0"/>
                  <a:pt x="3882788" y="0"/>
                </a:cubicBez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pic>
        <p:nvPicPr>
          <p:cNvPr id="82" name="Google Shape;82;p46"/>
          <p:cNvPicPr preferRelativeResize="0"/>
          <p:nvPr/>
        </p:nvPicPr>
        <p:blipFill rotWithShape="1">
          <a:blip r:embed="rId2">
            <a:alphaModFix/>
          </a:blip>
          <a:srcRect b="0" l="0" r="0" t="0"/>
          <a:stretch/>
        </p:blipFill>
        <p:spPr>
          <a:xfrm>
            <a:off x="5256441" y="1169469"/>
            <a:ext cx="2438846" cy="3448358"/>
          </a:xfrm>
          <a:prstGeom prst="rect">
            <a:avLst/>
          </a:prstGeom>
          <a:noFill/>
          <a:ln>
            <a:noFill/>
          </a:ln>
          <a:effectLst>
            <a:outerShdw blurRad="177800" rotWithShape="0" algn="t" dir="5400000" dist="127000">
              <a:srgbClr val="000000">
                <a:alpha val="24705"/>
              </a:srgbClr>
            </a:outerShdw>
          </a:effectLst>
        </p:spPr>
      </p:pic>
      <p:sp>
        <p:nvSpPr>
          <p:cNvPr id="83" name="Google Shape;83;p46"/>
          <p:cNvSpPr/>
          <p:nvPr>
            <p:ph idx="2" type="pic"/>
          </p:nvPr>
        </p:nvSpPr>
        <p:spPr>
          <a:xfrm>
            <a:off x="5362461" y="1453486"/>
            <a:ext cx="2201812" cy="2866031"/>
          </a:xfrm>
          <a:prstGeom prst="rect">
            <a:avLst/>
          </a:prstGeom>
          <a:solidFill>
            <a:srgbClr val="F2F2F2"/>
          </a:solidFill>
          <a:ln>
            <a:noFill/>
          </a:ln>
        </p:spPr>
      </p:sp>
      <p:sp>
        <p:nvSpPr>
          <p:cNvPr id="84" name="Google Shape;84;p46"/>
          <p:cNvSpPr/>
          <p:nvPr/>
        </p:nvSpPr>
        <p:spPr>
          <a:xfrm>
            <a:off x="7948795" y="4007469"/>
            <a:ext cx="470848" cy="470848"/>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85" name="Google Shape;85;p46"/>
          <p:cNvSpPr/>
          <p:nvPr/>
        </p:nvSpPr>
        <p:spPr>
          <a:xfrm rot="1420415">
            <a:off x="496032" y="945228"/>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86" name="Google Shape;86;p46"/>
          <p:cNvSpPr/>
          <p:nvPr/>
        </p:nvSpPr>
        <p:spPr>
          <a:xfrm rot="-1766235">
            <a:off x="8061500" y="571959"/>
            <a:ext cx="222155" cy="222155"/>
          </a:xfrm>
          <a:prstGeom prst="frame">
            <a:avLst>
              <a:gd fmla="val 18995"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87" name="Google Shape;87;p46"/>
          <p:cNvSpPr/>
          <p:nvPr/>
        </p:nvSpPr>
        <p:spPr>
          <a:xfrm>
            <a:off x="1" y="4427011"/>
            <a:ext cx="1074761" cy="716489"/>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p:tgtEl>
                                          <p:spTgt spid="8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p:tgtEl>
                                          <p:spTgt spid="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p:tgtEl>
                                          <p:spTgt spid="84"/>
                                        </p:tgtEl>
                                        <p:attrNameLst>
                                          <p:attrName>ppt_w</p:attrName>
                                        </p:attrNameLst>
                                      </p:cBhvr>
                                      <p:tavLst>
                                        <p:tav fmla="" tm="0">
                                          <p:val>
                                            <p:strVal val="0"/>
                                          </p:val>
                                        </p:tav>
                                        <p:tav fmla="" tm="100000">
                                          <p:val>
                                            <p:strVal val="#ppt_w"/>
                                          </p:val>
                                        </p:tav>
                                      </p:tavLst>
                                    </p:anim>
                                    <p:anim calcmode="lin" valueType="num">
                                      <p:cBhvr additive="base">
                                        <p:cTn dur="500"/>
                                        <p:tgtEl>
                                          <p:spTgt spid="84"/>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p:tgtEl>
                                          <p:spTgt spid="85"/>
                                        </p:tgtEl>
                                        <p:attrNameLst>
                                          <p:attrName>ppt_w</p:attrName>
                                        </p:attrNameLst>
                                      </p:cBhvr>
                                      <p:tavLst>
                                        <p:tav fmla="" tm="0">
                                          <p:val>
                                            <p:strVal val="0"/>
                                          </p:val>
                                        </p:tav>
                                        <p:tav fmla="" tm="100000">
                                          <p:val>
                                            <p:strVal val="#ppt_w"/>
                                          </p:val>
                                        </p:tav>
                                      </p:tavLst>
                                    </p:anim>
                                    <p:anim calcmode="lin" valueType="num">
                                      <p:cBhvr additive="base">
                                        <p:cTn dur="500"/>
                                        <p:tgtEl>
                                          <p:spTgt spid="85"/>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p:tgtEl>
                                          <p:spTgt spid="86"/>
                                        </p:tgtEl>
                                        <p:attrNameLst>
                                          <p:attrName>ppt_w</p:attrName>
                                        </p:attrNameLst>
                                      </p:cBhvr>
                                      <p:tavLst>
                                        <p:tav fmla="" tm="0">
                                          <p:val>
                                            <p:strVal val="0"/>
                                          </p:val>
                                        </p:tav>
                                        <p:tav fmla="" tm="100000">
                                          <p:val>
                                            <p:strVal val="#ppt_w"/>
                                          </p:val>
                                        </p:tav>
                                      </p:tavLst>
                                    </p:anim>
                                    <p:anim calcmode="lin" valueType="num">
                                      <p:cBhvr additive="base">
                                        <p:cTn dur="500"/>
                                        <p:tgtEl>
                                          <p:spTgt spid="86"/>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8" name="Shape 88"/>
        <p:cNvGrpSpPr/>
        <p:nvPr/>
      </p:nvGrpSpPr>
      <p:grpSpPr>
        <a:xfrm>
          <a:off x="0" y="0"/>
          <a:ext cx="0" cy="0"/>
          <a:chOff x="0" y="0"/>
          <a:chExt cx="0" cy="0"/>
        </a:xfrm>
      </p:grpSpPr>
      <p:sp>
        <p:nvSpPr>
          <p:cNvPr id="89" name="Google Shape;89;p47"/>
          <p:cNvSpPr/>
          <p:nvPr/>
        </p:nvSpPr>
        <p:spPr>
          <a:xfrm>
            <a:off x="1177120" y="1903863"/>
            <a:ext cx="2026693" cy="2026693"/>
          </a:xfrm>
          <a:prstGeom prst="ellipse">
            <a:avLst/>
          </a:pr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pic>
        <p:nvPicPr>
          <p:cNvPr id="90" name="Google Shape;90;p47"/>
          <p:cNvPicPr preferRelativeResize="0"/>
          <p:nvPr/>
        </p:nvPicPr>
        <p:blipFill rotWithShape="1">
          <a:blip r:embed="rId2">
            <a:alphaModFix/>
          </a:blip>
          <a:srcRect b="0" l="0" r="0" t="0"/>
          <a:stretch/>
        </p:blipFill>
        <p:spPr>
          <a:xfrm>
            <a:off x="1690089" y="2391075"/>
            <a:ext cx="3684691" cy="2573298"/>
          </a:xfrm>
          <a:prstGeom prst="rect">
            <a:avLst/>
          </a:prstGeom>
          <a:noFill/>
          <a:ln>
            <a:noFill/>
          </a:ln>
        </p:spPr>
      </p:pic>
      <p:sp>
        <p:nvSpPr>
          <p:cNvPr id="91" name="Google Shape;91;p47"/>
          <p:cNvSpPr/>
          <p:nvPr>
            <p:ph idx="2" type="pic"/>
          </p:nvPr>
        </p:nvSpPr>
        <p:spPr>
          <a:xfrm>
            <a:off x="2221174" y="2743200"/>
            <a:ext cx="2651078" cy="1674568"/>
          </a:xfrm>
          <a:prstGeom prst="rect">
            <a:avLst/>
          </a:prstGeom>
          <a:solidFill>
            <a:srgbClr val="F2F2F2"/>
          </a:solidFill>
          <a:ln>
            <a:noFill/>
          </a:ln>
        </p:spPr>
      </p:sp>
      <p:sp>
        <p:nvSpPr>
          <p:cNvPr id="92" name="Google Shape;92;p47"/>
          <p:cNvSpPr/>
          <p:nvPr/>
        </p:nvSpPr>
        <p:spPr>
          <a:xfrm>
            <a:off x="8159014" y="0"/>
            <a:ext cx="984986" cy="1249328"/>
          </a:xfrm>
          <a:custGeom>
            <a:rect b="b" l="l" r="r" t="t"/>
            <a:pathLst>
              <a:path extrusionOk="0" h="1665770" w="1313315">
                <a:moveTo>
                  <a:pt x="94754" y="0"/>
                </a:moveTo>
                <a:lnTo>
                  <a:pt x="1313315" y="0"/>
                </a:lnTo>
                <a:lnTo>
                  <a:pt x="1313315" y="1665770"/>
                </a:lnTo>
                <a:lnTo>
                  <a:pt x="1267917" y="1654942"/>
                </a:lnTo>
                <a:cubicBezTo>
                  <a:pt x="1195228" y="1628554"/>
                  <a:pt x="1134868" y="1575659"/>
                  <a:pt x="1085162" y="1516433"/>
                </a:cubicBezTo>
                <a:cubicBezTo>
                  <a:pt x="958400" y="1365381"/>
                  <a:pt x="890975" y="1169289"/>
                  <a:pt x="752759" y="1028654"/>
                </a:cubicBezTo>
                <a:cubicBezTo>
                  <a:pt x="551545" y="823921"/>
                  <a:pt x="223184" y="759738"/>
                  <a:pt x="68095" y="518196"/>
                </a:cubicBezTo>
                <a:cubicBezTo>
                  <a:pt x="-37781" y="353299"/>
                  <a:pt x="-6381" y="198110"/>
                  <a:pt x="68541" y="46105"/>
                </a:cubicBez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93" name="Google Shape;93;p47"/>
          <p:cNvSpPr/>
          <p:nvPr/>
        </p:nvSpPr>
        <p:spPr>
          <a:xfrm rot="-1766235">
            <a:off x="3244063" y="241707"/>
            <a:ext cx="222155" cy="222155"/>
          </a:xfrm>
          <a:prstGeom prst="frame">
            <a:avLst>
              <a:gd fmla="val 18995"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94" name="Google Shape;94;p47"/>
          <p:cNvSpPr/>
          <p:nvPr/>
        </p:nvSpPr>
        <p:spPr>
          <a:xfrm>
            <a:off x="8521000" y="4417768"/>
            <a:ext cx="261014" cy="261014"/>
          </a:xfrm>
          <a:prstGeom prst="mathMultiply">
            <a:avLst>
              <a:gd fmla="val 16100"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95" name="Google Shape;95;p47"/>
          <p:cNvSpPr/>
          <p:nvPr/>
        </p:nvSpPr>
        <p:spPr>
          <a:xfrm rot="1420415">
            <a:off x="572210" y="2305840"/>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500"/>
                                        <p:tgtEl>
                                          <p:spTgt spid="90"/>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p:tgtEl>
                                          <p:spTgt spid="9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500"/>
                                        <p:tgtEl>
                                          <p:spTgt spid="93"/>
                                        </p:tgtEl>
                                        <p:attrNameLst>
                                          <p:attrName>ppt_w</p:attrName>
                                        </p:attrNameLst>
                                      </p:cBhvr>
                                      <p:tavLst>
                                        <p:tav fmla="" tm="0">
                                          <p:val>
                                            <p:strVal val="0"/>
                                          </p:val>
                                        </p:tav>
                                        <p:tav fmla="" tm="100000">
                                          <p:val>
                                            <p:strVal val="#ppt_w"/>
                                          </p:val>
                                        </p:tav>
                                      </p:tavLst>
                                    </p:anim>
                                    <p:anim calcmode="lin" valueType="num">
                                      <p:cBhvr additive="base">
                                        <p:cTn dur="500"/>
                                        <p:tgtEl>
                                          <p:spTgt spid="93"/>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p:tgtEl>
                                          <p:spTgt spid="94"/>
                                        </p:tgtEl>
                                        <p:attrNameLst>
                                          <p:attrName>ppt_w</p:attrName>
                                        </p:attrNameLst>
                                      </p:cBhvr>
                                      <p:tavLst>
                                        <p:tav fmla="" tm="0">
                                          <p:val>
                                            <p:strVal val="0"/>
                                          </p:val>
                                        </p:tav>
                                        <p:tav fmla="" tm="100000">
                                          <p:val>
                                            <p:strVal val="#ppt_w"/>
                                          </p:val>
                                        </p:tav>
                                      </p:tavLst>
                                    </p:anim>
                                    <p:anim calcmode="lin" valueType="num">
                                      <p:cBhvr additive="base">
                                        <p:cTn dur="500"/>
                                        <p:tgtEl>
                                          <p:spTgt spid="94"/>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p:tgtEl>
                                          <p:spTgt spid="95"/>
                                        </p:tgtEl>
                                        <p:attrNameLst>
                                          <p:attrName>ppt_w</p:attrName>
                                        </p:attrNameLst>
                                      </p:cBhvr>
                                      <p:tavLst>
                                        <p:tav fmla="" tm="0">
                                          <p:val>
                                            <p:strVal val="0"/>
                                          </p:val>
                                        </p:tav>
                                        <p:tav fmla="" tm="100000">
                                          <p:val>
                                            <p:strVal val="#ppt_w"/>
                                          </p:val>
                                        </p:tav>
                                      </p:tavLst>
                                    </p:anim>
                                    <p:anim calcmode="lin" valueType="num">
                                      <p:cBhvr additive="base">
                                        <p:cTn dur="500"/>
                                        <p:tgtEl>
                                          <p:spTgt spid="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96" name="Shape 96"/>
        <p:cNvGrpSpPr/>
        <p:nvPr/>
      </p:nvGrpSpPr>
      <p:grpSpPr>
        <a:xfrm>
          <a:off x="0" y="0"/>
          <a:ext cx="0" cy="0"/>
          <a:chOff x="0" y="0"/>
          <a:chExt cx="0" cy="0"/>
        </a:xfrm>
      </p:grpSpPr>
      <p:sp>
        <p:nvSpPr>
          <p:cNvPr id="97" name="Google Shape;97;p48"/>
          <p:cNvSpPr/>
          <p:nvPr/>
        </p:nvSpPr>
        <p:spPr>
          <a:xfrm rot="-2383242">
            <a:off x="4226224" y="1610417"/>
            <a:ext cx="878105" cy="673007"/>
          </a:xfrm>
          <a:custGeom>
            <a:rect b="b" l="l" r="r" t="t"/>
            <a:pathLst>
              <a:path extrusionOk="0" h="9985" w="10000">
                <a:moveTo>
                  <a:pt x="3274" y="24"/>
                </a:moveTo>
                <a:cubicBezTo>
                  <a:pt x="2657" y="135"/>
                  <a:pt x="829" y="944"/>
                  <a:pt x="279" y="4080"/>
                </a:cubicBezTo>
                <a:cubicBezTo>
                  <a:pt x="279" y="4080"/>
                  <a:pt x="-884" y="10247"/>
                  <a:pt x="1542" y="9977"/>
                </a:cubicBezTo>
                <a:cubicBezTo>
                  <a:pt x="3974" y="9705"/>
                  <a:pt x="5463" y="8031"/>
                  <a:pt x="7232" y="8137"/>
                </a:cubicBezTo>
                <a:cubicBezTo>
                  <a:pt x="9002" y="8245"/>
                  <a:pt x="10940" y="6462"/>
                  <a:pt x="9495" y="3267"/>
                </a:cubicBezTo>
                <a:cubicBezTo>
                  <a:pt x="8057" y="73"/>
                  <a:pt x="3891" y="-87"/>
                  <a:pt x="3274" y="24"/>
                </a:cubicBezTo>
                <a:close/>
              </a:path>
            </a:pathLst>
          </a:custGeom>
          <a:gradFill>
            <a:gsLst>
              <a:gs pos="0">
                <a:schemeClr val="accent1"/>
              </a:gs>
              <a:gs pos="99000">
                <a:schemeClr val="accent2"/>
              </a:gs>
              <a:gs pos="100000">
                <a:schemeClr val="accent2"/>
              </a:gs>
            </a:gsLst>
            <a:lin ang="2700000" scaled="0"/>
          </a:gradFill>
          <a:ln>
            <a:noFill/>
          </a:ln>
          <a:effectLst>
            <a:outerShdw blurRad="393700" sx="102000" rotWithShape="0" algn="ctr" sy="102000">
              <a:srgbClr val="000000">
                <a:alpha val="13725"/>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98" name="Google Shape;98;p48"/>
          <p:cNvSpPr/>
          <p:nvPr/>
        </p:nvSpPr>
        <p:spPr>
          <a:xfrm rot="8416758">
            <a:off x="5559611" y="2140802"/>
            <a:ext cx="3173496" cy="2432265"/>
          </a:xfrm>
          <a:custGeom>
            <a:rect b="b" l="l" r="r" t="t"/>
            <a:pathLst>
              <a:path extrusionOk="0" h="9985" w="10000">
                <a:moveTo>
                  <a:pt x="3274" y="24"/>
                </a:moveTo>
                <a:cubicBezTo>
                  <a:pt x="2657" y="135"/>
                  <a:pt x="829" y="944"/>
                  <a:pt x="279" y="4080"/>
                </a:cubicBezTo>
                <a:cubicBezTo>
                  <a:pt x="279" y="4080"/>
                  <a:pt x="-884" y="10247"/>
                  <a:pt x="1542" y="9977"/>
                </a:cubicBezTo>
                <a:cubicBezTo>
                  <a:pt x="3974" y="9705"/>
                  <a:pt x="5463" y="8031"/>
                  <a:pt x="7232" y="8137"/>
                </a:cubicBezTo>
                <a:cubicBezTo>
                  <a:pt x="9002" y="8245"/>
                  <a:pt x="10940" y="6462"/>
                  <a:pt x="9495" y="3267"/>
                </a:cubicBezTo>
                <a:cubicBezTo>
                  <a:pt x="8057" y="73"/>
                  <a:pt x="3891" y="-87"/>
                  <a:pt x="3274" y="24"/>
                </a:cubicBezTo>
                <a:close/>
              </a:path>
            </a:pathLst>
          </a:custGeom>
          <a:gradFill>
            <a:gsLst>
              <a:gs pos="0">
                <a:schemeClr val="accent1"/>
              </a:gs>
              <a:gs pos="99000">
                <a:schemeClr val="accent2"/>
              </a:gs>
              <a:gs pos="100000">
                <a:schemeClr val="accent2"/>
              </a:gs>
            </a:gsLst>
            <a:lin ang="2700000" scaled="0"/>
          </a:gradFill>
          <a:ln>
            <a:noFill/>
          </a:ln>
          <a:effectLst>
            <a:outerShdw blurRad="393700" sx="102000" rotWithShape="0" algn="ctr" sy="102000">
              <a:srgbClr val="000000">
                <a:alpha val="13725"/>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pic>
        <p:nvPicPr>
          <p:cNvPr id="99" name="Google Shape;99;p48"/>
          <p:cNvPicPr preferRelativeResize="0"/>
          <p:nvPr/>
        </p:nvPicPr>
        <p:blipFill rotWithShape="1">
          <a:blip r:embed="rId2">
            <a:alphaModFix/>
          </a:blip>
          <a:srcRect b="0" l="0" r="0" t="0"/>
          <a:stretch/>
        </p:blipFill>
        <p:spPr>
          <a:xfrm>
            <a:off x="4526419" y="1889634"/>
            <a:ext cx="2526063" cy="2202911"/>
          </a:xfrm>
          <a:prstGeom prst="rect">
            <a:avLst/>
          </a:prstGeom>
          <a:noFill/>
          <a:ln>
            <a:noFill/>
          </a:ln>
        </p:spPr>
      </p:pic>
      <p:sp>
        <p:nvSpPr>
          <p:cNvPr id="100" name="Google Shape;100;p48"/>
          <p:cNvSpPr/>
          <p:nvPr/>
        </p:nvSpPr>
        <p:spPr>
          <a:xfrm flipH="1" rot="10800000">
            <a:off x="0" y="0"/>
            <a:ext cx="1212975" cy="808630"/>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01" name="Google Shape;101;p48"/>
          <p:cNvSpPr/>
          <p:nvPr/>
        </p:nvSpPr>
        <p:spPr>
          <a:xfrm>
            <a:off x="7258158" y="337782"/>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02" name="Google Shape;102;p48"/>
          <p:cNvSpPr/>
          <p:nvPr/>
        </p:nvSpPr>
        <p:spPr>
          <a:xfrm rot="1420415">
            <a:off x="3926981" y="4659178"/>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03" name="Google Shape;103;p48"/>
          <p:cNvSpPr/>
          <p:nvPr>
            <p:ph idx="2" type="pic"/>
          </p:nvPr>
        </p:nvSpPr>
        <p:spPr>
          <a:xfrm>
            <a:off x="4698242" y="2006222"/>
            <a:ext cx="2197292" cy="1319388"/>
          </a:xfrm>
          <a:prstGeom prst="rect">
            <a:avLst/>
          </a:prstGeom>
          <a:solidFill>
            <a:srgbClr val="F2F2F2"/>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p:tgtEl>
                                          <p:spTgt spid="9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500"/>
                                        <p:tgtEl>
                                          <p:spTgt spid="101"/>
                                        </p:tgtEl>
                                        <p:attrNameLst>
                                          <p:attrName>ppt_w</p:attrName>
                                        </p:attrNameLst>
                                      </p:cBhvr>
                                      <p:tavLst>
                                        <p:tav fmla="" tm="0">
                                          <p:val>
                                            <p:strVal val="0"/>
                                          </p:val>
                                        </p:tav>
                                        <p:tav fmla="" tm="100000">
                                          <p:val>
                                            <p:strVal val="#ppt_w"/>
                                          </p:val>
                                        </p:tav>
                                      </p:tavLst>
                                    </p:anim>
                                    <p:anim calcmode="lin" valueType="num">
                                      <p:cBhvr additive="base">
                                        <p:cTn dur="500"/>
                                        <p:tgtEl>
                                          <p:spTgt spid="101"/>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p:tgtEl>
                                          <p:spTgt spid="102"/>
                                        </p:tgtEl>
                                        <p:attrNameLst>
                                          <p:attrName>ppt_w</p:attrName>
                                        </p:attrNameLst>
                                      </p:cBhvr>
                                      <p:tavLst>
                                        <p:tav fmla="" tm="0">
                                          <p:val>
                                            <p:strVal val="0"/>
                                          </p:val>
                                        </p:tav>
                                        <p:tav fmla="" tm="100000">
                                          <p:val>
                                            <p:strVal val="#ppt_w"/>
                                          </p:val>
                                        </p:tav>
                                      </p:tavLst>
                                    </p:anim>
                                    <p:anim calcmode="lin" valueType="num">
                                      <p:cBhvr additive="base">
                                        <p:cTn dur="500"/>
                                        <p:tgtEl>
                                          <p:spTgt spid="102"/>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104" name="Shape 104"/>
        <p:cNvGrpSpPr/>
        <p:nvPr/>
      </p:nvGrpSpPr>
      <p:grpSpPr>
        <a:xfrm>
          <a:off x="0" y="0"/>
          <a:ext cx="0" cy="0"/>
          <a:chOff x="0" y="0"/>
          <a:chExt cx="0" cy="0"/>
        </a:xfrm>
      </p:grpSpPr>
      <p:sp>
        <p:nvSpPr>
          <p:cNvPr id="105" name="Google Shape;105;p49"/>
          <p:cNvSpPr/>
          <p:nvPr/>
        </p:nvSpPr>
        <p:spPr>
          <a:xfrm>
            <a:off x="1150358" y="1207827"/>
            <a:ext cx="1424483" cy="2753436"/>
          </a:xfrm>
          <a:prstGeom prst="rect">
            <a:avLst/>
          </a:pr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pic>
        <p:nvPicPr>
          <p:cNvPr id="106" name="Google Shape;106;p49"/>
          <p:cNvPicPr preferRelativeResize="0"/>
          <p:nvPr/>
        </p:nvPicPr>
        <p:blipFill rotWithShape="1">
          <a:blip r:embed="rId2">
            <a:alphaModFix/>
          </a:blip>
          <a:srcRect b="0" l="0" r="0" t="0"/>
          <a:stretch/>
        </p:blipFill>
        <p:spPr>
          <a:xfrm>
            <a:off x="2485536" y="714759"/>
            <a:ext cx="1803273" cy="3739572"/>
          </a:xfrm>
          <a:prstGeom prst="rect">
            <a:avLst/>
          </a:prstGeom>
          <a:noFill/>
          <a:ln>
            <a:noFill/>
          </a:ln>
          <a:effectLst>
            <a:outerShdw blurRad="177800" rotWithShape="0" algn="r" dir="10800000" dist="114300">
              <a:srgbClr val="000000">
                <a:alpha val="24705"/>
              </a:srgbClr>
            </a:outerShdw>
          </a:effectLst>
        </p:spPr>
      </p:pic>
      <p:sp>
        <p:nvSpPr>
          <p:cNvPr id="107" name="Google Shape;107;p49"/>
          <p:cNvSpPr/>
          <p:nvPr>
            <p:ph idx="2" type="pic"/>
          </p:nvPr>
        </p:nvSpPr>
        <p:spPr>
          <a:xfrm>
            <a:off x="2591367" y="1166883"/>
            <a:ext cx="1595084" cy="2845559"/>
          </a:xfrm>
          <a:prstGeom prst="rect">
            <a:avLst/>
          </a:prstGeom>
          <a:solidFill>
            <a:srgbClr val="F2F2F2"/>
          </a:solidFill>
          <a:ln>
            <a:noFill/>
          </a:ln>
        </p:spPr>
      </p:sp>
      <p:sp>
        <p:nvSpPr>
          <p:cNvPr id="108" name="Google Shape;108;p49"/>
          <p:cNvSpPr/>
          <p:nvPr/>
        </p:nvSpPr>
        <p:spPr>
          <a:xfrm rot="10800000">
            <a:off x="7953232" y="0"/>
            <a:ext cx="1175885" cy="783904"/>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09" name="Google Shape;109;p49"/>
          <p:cNvSpPr/>
          <p:nvPr/>
        </p:nvSpPr>
        <p:spPr>
          <a:xfrm>
            <a:off x="8014648" y="4328619"/>
            <a:ext cx="385122" cy="38512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10" name="Google Shape;110;p49"/>
          <p:cNvSpPr/>
          <p:nvPr/>
        </p:nvSpPr>
        <p:spPr>
          <a:xfrm rot="1420415">
            <a:off x="496032" y="945228"/>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11" name="Google Shape;111;p49"/>
          <p:cNvSpPr/>
          <p:nvPr/>
        </p:nvSpPr>
        <p:spPr>
          <a:xfrm rot="-1766235">
            <a:off x="4550614" y="432202"/>
            <a:ext cx="222155" cy="222155"/>
          </a:xfrm>
          <a:prstGeom prst="frame">
            <a:avLst>
              <a:gd fmla="val 18995"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500"/>
                                        <p:tgtEl>
                                          <p:spTgt spid="109"/>
                                        </p:tgtEl>
                                        <p:attrNameLst>
                                          <p:attrName>ppt_w</p:attrName>
                                        </p:attrNameLst>
                                      </p:cBhvr>
                                      <p:tavLst>
                                        <p:tav fmla="" tm="0">
                                          <p:val>
                                            <p:strVal val="0"/>
                                          </p:val>
                                        </p:tav>
                                        <p:tav fmla="" tm="100000">
                                          <p:val>
                                            <p:strVal val="#ppt_w"/>
                                          </p:val>
                                        </p:tav>
                                      </p:tavLst>
                                    </p:anim>
                                    <p:anim calcmode="lin" valueType="num">
                                      <p:cBhvr additive="base">
                                        <p:cTn dur="500"/>
                                        <p:tgtEl>
                                          <p:spTgt spid="109"/>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p:tgtEl>
                                          <p:spTgt spid="110"/>
                                        </p:tgtEl>
                                        <p:attrNameLst>
                                          <p:attrName>ppt_w</p:attrName>
                                        </p:attrNameLst>
                                      </p:cBhvr>
                                      <p:tavLst>
                                        <p:tav fmla="" tm="0">
                                          <p:val>
                                            <p:strVal val="0"/>
                                          </p:val>
                                        </p:tav>
                                        <p:tav fmla="" tm="100000">
                                          <p:val>
                                            <p:strVal val="#ppt_w"/>
                                          </p:val>
                                        </p:tav>
                                      </p:tavLst>
                                    </p:anim>
                                    <p:anim calcmode="lin" valueType="num">
                                      <p:cBhvr additive="base">
                                        <p:cTn dur="500"/>
                                        <p:tgtEl>
                                          <p:spTgt spid="110"/>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500"/>
                                        <p:tgtEl>
                                          <p:spTgt spid="111"/>
                                        </p:tgtEl>
                                        <p:attrNameLst>
                                          <p:attrName>ppt_w</p:attrName>
                                        </p:attrNameLst>
                                      </p:cBhvr>
                                      <p:tavLst>
                                        <p:tav fmla="" tm="0">
                                          <p:val>
                                            <p:strVal val="0"/>
                                          </p:val>
                                        </p:tav>
                                        <p:tav fmla="" tm="100000">
                                          <p:val>
                                            <p:strVal val="#ppt_w"/>
                                          </p:val>
                                        </p:tav>
                                      </p:tavLst>
                                    </p:anim>
                                    <p:anim calcmode="lin" valueType="num">
                                      <p:cBhvr additive="base">
                                        <p:cTn dur="500"/>
                                        <p:tgtEl>
                                          <p:spTgt spid="11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112" name="Shape 112"/>
        <p:cNvGrpSpPr/>
        <p:nvPr/>
      </p:nvGrpSpPr>
      <p:grpSpPr>
        <a:xfrm>
          <a:off x="0" y="0"/>
          <a:ext cx="0" cy="0"/>
          <a:chOff x="0" y="0"/>
          <a:chExt cx="0" cy="0"/>
        </a:xfrm>
      </p:grpSpPr>
      <p:sp>
        <p:nvSpPr>
          <p:cNvPr id="113" name="Google Shape;113;p50"/>
          <p:cNvSpPr/>
          <p:nvPr/>
        </p:nvSpPr>
        <p:spPr>
          <a:xfrm>
            <a:off x="5947012" y="-1830"/>
            <a:ext cx="3196988" cy="5143500"/>
          </a:xfrm>
          <a:prstGeom prst="rect">
            <a:avLst/>
          </a:pr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pic>
        <p:nvPicPr>
          <p:cNvPr id="114" name="Google Shape;114;p50"/>
          <p:cNvPicPr preferRelativeResize="0"/>
          <p:nvPr/>
        </p:nvPicPr>
        <p:blipFill rotWithShape="1">
          <a:blip r:embed="rId2">
            <a:alphaModFix/>
          </a:blip>
          <a:srcRect b="0" l="0" r="0" t="0"/>
          <a:stretch/>
        </p:blipFill>
        <p:spPr>
          <a:xfrm>
            <a:off x="6632323" y="1157892"/>
            <a:ext cx="1360205" cy="2824058"/>
          </a:xfrm>
          <a:prstGeom prst="rect">
            <a:avLst/>
          </a:prstGeom>
          <a:noFill/>
          <a:ln>
            <a:noFill/>
          </a:ln>
        </p:spPr>
      </p:pic>
      <p:sp>
        <p:nvSpPr>
          <p:cNvPr id="115" name="Google Shape;115;p50"/>
          <p:cNvSpPr/>
          <p:nvPr>
            <p:ph idx="2" type="pic"/>
          </p:nvPr>
        </p:nvSpPr>
        <p:spPr>
          <a:xfrm>
            <a:off x="6898943" y="1514930"/>
            <a:ext cx="1007986" cy="2129023"/>
          </a:xfrm>
          <a:prstGeom prst="rect">
            <a:avLst/>
          </a:prstGeom>
          <a:solidFill>
            <a:srgbClr val="F2F2F2"/>
          </a:solidFill>
          <a:ln>
            <a:noFill/>
          </a:ln>
        </p:spPr>
      </p:sp>
      <p:pic>
        <p:nvPicPr>
          <p:cNvPr id="116" name="Google Shape;116;p50"/>
          <p:cNvPicPr preferRelativeResize="0"/>
          <p:nvPr/>
        </p:nvPicPr>
        <p:blipFill rotWithShape="1">
          <a:blip r:embed="rId3">
            <a:alphaModFix/>
          </a:blip>
          <a:srcRect b="0" l="0" r="0" t="0"/>
          <a:stretch/>
        </p:blipFill>
        <p:spPr>
          <a:xfrm>
            <a:off x="5166895" y="771880"/>
            <a:ext cx="1732049" cy="3596081"/>
          </a:xfrm>
          <a:prstGeom prst="rect">
            <a:avLst/>
          </a:prstGeom>
          <a:noFill/>
          <a:ln>
            <a:noFill/>
          </a:ln>
          <a:effectLst>
            <a:outerShdw blurRad="177800" rotWithShape="0" algn="l" dist="127000">
              <a:srgbClr val="000000">
                <a:alpha val="24705"/>
              </a:srgbClr>
            </a:outerShdw>
          </a:effectLst>
        </p:spPr>
      </p:pic>
      <p:sp>
        <p:nvSpPr>
          <p:cNvPr id="117" name="Google Shape;117;p50"/>
          <p:cNvSpPr/>
          <p:nvPr>
            <p:ph idx="3" type="pic"/>
          </p:nvPr>
        </p:nvSpPr>
        <p:spPr>
          <a:xfrm>
            <a:off x="5235377" y="1198771"/>
            <a:ext cx="1595084" cy="2701077"/>
          </a:xfrm>
          <a:prstGeom prst="rect">
            <a:avLst/>
          </a:prstGeom>
          <a:solidFill>
            <a:srgbClr val="F2F2F2"/>
          </a:solidFill>
          <a:ln>
            <a:noFill/>
          </a:ln>
        </p:spPr>
      </p:sp>
      <p:sp>
        <p:nvSpPr>
          <p:cNvPr id="118" name="Google Shape;118;p50"/>
          <p:cNvSpPr/>
          <p:nvPr/>
        </p:nvSpPr>
        <p:spPr>
          <a:xfrm rot="-1766235">
            <a:off x="8315167" y="2128357"/>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19" name="Google Shape;119;p50"/>
          <p:cNvSpPr/>
          <p:nvPr/>
        </p:nvSpPr>
        <p:spPr>
          <a:xfrm>
            <a:off x="7258158" y="337782"/>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20" name="Google Shape;120;p50"/>
          <p:cNvSpPr/>
          <p:nvPr/>
        </p:nvSpPr>
        <p:spPr>
          <a:xfrm rot="1420415">
            <a:off x="496032" y="945228"/>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21" name="Google Shape;121;p50"/>
          <p:cNvSpPr/>
          <p:nvPr/>
        </p:nvSpPr>
        <p:spPr>
          <a:xfrm>
            <a:off x="1" y="4427011"/>
            <a:ext cx="1074761" cy="716489"/>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p:tgtEl>
                                          <p:spTgt spid="11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500"/>
                                        <p:tgtEl>
                                          <p:spTgt spid="11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p:tgtEl>
                                          <p:spTgt spid="114"/>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500"/>
                                        <p:tgtEl>
                                          <p:spTgt spid="118"/>
                                        </p:tgtEl>
                                        <p:attrNameLst>
                                          <p:attrName>ppt_w</p:attrName>
                                        </p:attrNameLst>
                                      </p:cBhvr>
                                      <p:tavLst>
                                        <p:tav fmla="" tm="0">
                                          <p:val>
                                            <p:strVal val="0"/>
                                          </p:val>
                                        </p:tav>
                                        <p:tav fmla="" tm="100000">
                                          <p:val>
                                            <p:strVal val="#ppt_w"/>
                                          </p:val>
                                        </p:tav>
                                      </p:tavLst>
                                    </p:anim>
                                    <p:anim calcmode="lin" valueType="num">
                                      <p:cBhvr additive="base">
                                        <p:cTn dur="500"/>
                                        <p:tgtEl>
                                          <p:spTgt spid="118"/>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500"/>
                                        <p:tgtEl>
                                          <p:spTgt spid="119"/>
                                        </p:tgtEl>
                                        <p:attrNameLst>
                                          <p:attrName>ppt_w</p:attrName>
                                        </p:attrNameLst>
                                      </p:cBhvr>
                                      <p:tavLst>
                                        <p:tav fmla="" tm="0">
                                          <p:val>
                                            <p:strVal val="0"/>
                                          </p:val>
                                        </p:tav>
                                        <p:tav fmla="" tm="100000">
                                          <p:val>
                                            <p:strVal val="#ppt_w"/>
                                          </p:val>
                                        </p:tav>
                                      </p:tavLst>
                                    </p:anim>
                                    <p:anim calcmode="lin" valueType="num">
                                      <p:cBhvr additive="base">
                                        <p:cTn dur="500"/>
                                        <p:tgtEl>
                                          <p:spTgt spid="119"/>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500"/>
                                        <p:tgtEl>
                                          <p:spTgt spid="120"/>
                                        </p:tgtEl>
                                        <p:attrNameLst>
                                          <p:attrName>ppt_w</p:attrName>
                                        </p:attrNameLst>
                                      </p:cBhvr>
                                      <p:tavLst>
                                        <p:tav fmla="" tm="0">
                                          <p:val>
                                            <p:strVal val="0"/>
                                          </p:val>
                                        </p:tav>
                                        <p:tav fmla="" tm="100000">
                                          <p:val>
                                            <p:strVal val="#ppt_w"/>
                                          </p:val>
                                        </p:tav>
                                      </p:tavLst>
                                    </p:anim>
                                    <p:anim calcmode="lin" valueType="num">
                                      <p:cBhvr additive="base">
                                        <p:cTn dur="500"/>
                                        <p:tgtEl>
                                          <p:spTgt spid="120"/>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122" name="Shape 122"/>
        <p:cNvGrpSpPr/>
        <p:nvPr/>
      </p:nvGrpSpPr>
      <p:grpSpPr>
        <a:xfrm>
          <a:off x="0" y="0"/>
          <a:ext cx="0" cy="0"/>
          <a:chOff x="0" y="0"/>
          <a:chExt cx="0" cy="0"/>
        </a:xfrm>
      </p:grpSpPr>
      <p:sp>
        <p:nvSpPr>
          <p:cNvPr id="123" name="Google Shape;123;p51"/>
          <p:cNvSpPr/>
          <p:nvPr>
            <p:ph idx="2" type="pic"/>
          </p:nvPr>
        </p:nvSpPr>
        <p:spPr>
          <a:xfrm>
            <a:off x="1946510" y="1959572"/>
            <a:ext cx="2280884" cy="3183928"/>
          </a:xfrm>
          <a:prstGeom prst="rect">
            <a:avLst/>
          </a:prstGeom>
          <a:solidFill>
            <a:srgbClr val="F2F2F2"/>
          </a:solidFill>
          <a:ln>
            <a:noFill/>
          </a:ln>
        </p:spPr>
      </p:sp>
      <p:sp>
        <p:nvSpPr>
          <p:cNvPr id="124" name="Google Shape;124;p51"/>
          <p:cNvSpPr/>
          <p:nvPr/>
        </p:nvSpPr>
        <p:spPr>
          <a:xfrm rot="10800000">
            <a:off x="7953232" y="0"/>
            <a:ext cx="1175885" cy="783904"/>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25" name="Google Shape;125;p51"/>
          <p:cNvSpPr/>
          <p:nvPr/>
        </p:nvSpPr>
        <p:spPr>
          <a:xfrm>
            <a:off x="1161666" y="994081"/>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26" name="Google Shape;126;p51"/>
          <p:cNvSpPr/>
          <p:nvPr/>
        </p:nvSpPr>
        <p:spPr>
          <a:xfrm rot="-1766235">
            <a:off x="8089978" y="2965084"/>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ppt_w</p:attrName>
                                        </p:attrNameLst>
                                      </p:cBhvr>
                                      <p:tavLst>
                                        <p:tav fmla="" tm="0">
                                          <p:val>
                                            <p:strVal val="0"/>
                                          </p:val>
                                        </p:tav>
                                        <p:tav fmla="" tm="100000">
                                          <p:val>
                                            <p:strVal val="#ppt_w"/>
                                          </p:val>
                                        </p:tav>
                                      </p:tavLst>
                                    </p:anim>
                                    <p:anim calcmode="lin" valueType="num">
                                      <p:cBhvr additive="base">
                                        <p:cTn dur="500"/>
                                        <p:tgtEl>
                                          <p:spTgt spid="12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ppt_w</p:attrName>
                                        </p:attrNameLst>
                                      </p:cBhvr>
                                      <p:tavLst>
                                        <p:tav fmla="" tm="0">
                                          <p:val>
                                            <p:strVal val="0"/>
                                          </p:val>
                                        </p:tav>
                                        <p:tav fmla="" tm="100000">
                                          <p:val>
                                            <p:strVal val="#ppt_w"/>
                                          </p:val>
                                        </p:tav>
                                      </p:tavLst>
                                    </p:anim>
                                    <p:anim calcmode="lin" valueType="num">
                                      <p:cBhvr additive="base">
                                        <p:cTn dur="500"/>
                                        <p:tgtEl>
                                          <p:spTgt spid="12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127" name="Shape 127"/>
        <p:cNvGrpSpPr/>
        <p:nvPr/>
      </p:nvGrpSpPr>
      <p:grpSpPr>
        <a:xfrm>
          <a:off x="0" y="0"/>
          <a:ext cx="0" cy="0"/>
          <a:chOff x="0" y="0"/>
          <a:chExt cx="0" cy="0"/>
        </a:xfrm>
      </p:grpSpPr>
      <p:sp>
        <p:nvSpPr>
          <p:cNvPr id="128" name="Google Shape;128;p52"/>
          <p:cNvSpPr/>
          <p:nvPr/>
        </p:nvSpPr>
        <p:spPr>
          <a:xfrm>
            <a:off x="5261212" y="2548719"/>
            <a:ext cx="2773908" cy="2077872"/>
          </a:xfrm>
          <a:prstGeom prst="rect">
            <a:avLst/>
          </a:pr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pic>
        <p:nvPicPr>
          <p:cNvPr id="129" name="Google Shape;129;p52"/>
          <p:cNvPicPr preferRelativeResize="0"/>
          <p:nvPr/>
        </p:nvPicPr>
        <p:blipFill rotWithShape="1">
          <a:blip r:embed="rId2">
            <a:alphaModFix/>
          </a:blip>
          <a:srcRect b="0" l="0" r="0" t="0"/>
          <a:stretch/>
        </p:blipFill>
        <p:spPr>
          <a:xfrm>
            <a:off x="3819140" y="1009239"/>
            <a:ext cx="3684691" cy="2573298"/>
          </a:xfrm>
          <a:prstGeom prst="rect">
            <a:avLst/>
          </a:prstGeom>
          <a:noFill/>
          <a:ln>
            <a:noFill/>
          </a:ln>
          <a:effectLst>
            <a:outerShdw blurRad="177800" rotWithShape="0" algn="tl" dir="2700000" dist="114300">
              <a:srgbClr val="000000">
                <a:alpha val="24705"/>
              </a:srgbClr>
            </a:outerShdw>
          </a:effectLst>
        </p:spPr>
      </p:pic>
      <p:sp>
        <p:nvSpPr>
          <p:cNvPr id="130" name="Google Shape;130;p52"/>
          <p:cNvSpPr/>
          <p:nvPr>
            <p:ph idx="2" type="pic"/>
          </p:nvPr>
        </p:nvSpPr>
        <p:spPr>
          <a:xfrm>
            <a:off x="4348150" y="1376130"/>
            <a:ext cx="2642916" cy="1633202"/>
          </a:xfrm>
          <a:prstGeom prst="rect">
            <a:avLst/>
          </a:prstGeom>
          <a:solidFill>
            <a:srgbClr val="F2F2F2"/>
          </a:solidFill>
          <a:ln>
            <a:noFill/>
          </a:ln>
        </p:spPr>
      </p:sp>
      <p:sp>
        <p:nvSpPr>
          <p:cNvPr id="131" name="Google Shape;131;p52"/>
          <p:cNvSpPr/>
          <p:nvPr/>
        </p:nvSpPr>
        <p:spPr>
          <a:xfrm rot="1420415">
            <a:off x="506268" y="1620793"/>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32" name="Google Shape;132;p52"/>
          <p:cNvSpPr/>
          <p:nvPr/>
        </p:nvSpPr>
        <p:spPr>
          <a:xfrm rot="-1766235">
            <a:off x="6688416" y="563389"/>
            <a:ext cx="222155" cy="222155"/>
          </a:xfrm>
          <a:prstGeom prst="frame">
            <a:avLst>
              <a:gd fmla="val 18995"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33" name="Google Shape;133;p52"/>
          <p:cNvSpPr/>
          <p:nvPr/>
        </p:nvSpPr>
        <p:spPr>
          <a:xfrm>
            <a:off x="2518012" y="4380931"/>
            <a:ext cx="245660" cy="245660"/>
          </a:xfrm>
          <a:prstGeom prst="donut">
            <a:avLst>
              <a:gd fmla="val 15566"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500"/>
                                        <p:tgtEl>
                                          <p:spTgt spid="12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500"/>
                                        <p:tgtEl>
                                          <p:spTgt spid="13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500"/>
                                        <p:tgtEl>
                                          <p:spTgt spid="131"/>
                                        </p:tgtEl>
                                        <p:attrNameLst>
                                          <p:attrName>ppt_w</p:attrName>
                                        </p:attrNameLst>
                                      </p:cBhvr>
                                      <p:tavLst>
                                        <p:tav fmla="" tm="0">
                                          <p:val>
                                            <p:strVal val="0"/>
                                          </p:val>
                                        </p:tav>
                                        <p:tav fmla="" tm="100000">
                                          <p:val>
                                            <p:strVal val="#ppt_w"/>
                                          </p:val>
                                        </p:tav>
                                      </p:tavLst>
                                    </p:anim>
                                    <p:anim calcmode="lin" valueType="num">
                                      <p:cBhvr additive="base">
                                        <p:cTn dur="500"/>
                                        <p:tgtEl>
                                          <p:spTgt spid="131"/>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500"/>
                                        <p:tgtEl>
                                          <p:spTgt spid="132"/>
                                        </p:tgtEl>
                                        <p:attrNameLst>
                                          <p:attrName>ppt_w</p:attrName>
                                        </p:attrNameLst>
                                      </p:cBhvr>
                                      <p:tavLst>
                                        <p:tav fmla="" tm="0">
                                          <p:val>
                                            <p:strVal val="0"/>
                                          </p:val>
                                        </p:tav>
                                        <p:tav fmla="" tm="100000">
                                          <p:val>
                                            <p:strVal val="#ppt_w"/>
                                          </p:val>
                                        </p:tav>
                                      </p:tavLst>
                                    </p:anim>
                                    <p:anim calcmode="lin" valueType="num">
                                      <p:cBhvr additive="base">
                                        <p:cTn dur="500"/>
                                        <p:tgtEl>
                                          <p:spTgt spid="13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134" name="Shape 134"/>
        <p:cNvGrpSpPr/>
        <p:nvPr/>
      </p:nvGrpSpPr>
      <p:grpSpPr>
        <a:xfrm>
          <a:off x="0" y="0"/>
          <a:ext cx="0" cy="0"/>
          <a:chOff x="0" y="0"/>
          <a:chExt cx="0" cy="0"/>
        </a:xfrm>
      </p:grpSpPr>
      <p:sp>
        <p:nvSpPr>
          <p:cNvPr id="135" name="Google Shape;135;p53"/>
          <p:cNvSpPr/>
          <p:nvPr/>
        </p:nvSpPr>
        <p:spPr>
          <a:xfrm>
            <a:off x="1" y="1562315"/>
            <a:ext cx="5036024" cy="3581186"/>
          </a:xfrm>
          <a:custGeom>
            <a:rect b="b" l="l" r="r" t="t"/>
            <a:pathLst>
              <a:path extrusionOk="0" h="5014149" w="7051122">
                <a:moveTo>
                  <a:pt x="769544" y="1886"/>
                </a:moveTo>
                <a:cubicBezTo>
                  <a:pt x="1363987" y="11675"/>
                  <a:pt x="2124656" y="736553"/>
                  <a:pt x="2174610" y="932403"/>
                </a:cubicBezTo>
                <a:cubicBezTo>
                  <a:pt x="2965319" y="4032461"/>
                  <a:pt x="4610996" y="2602875"/>
                  <a:pt x="5422378" y="3275042"/>
                </a:cubicBezTo>
                <a:cubicBezTo>
                  <a:pt x="6233760" y="3947209"/>
                  <a:pt x="6882434" y="4204479"/>
                  <a:pt x="7042899" y="4965404"/>
                </a:cubicBezTo>
                <a:lnTo>
                  <a:pt x="7051122" y="5014149"/>
                </a:lnTo>
                <a:lnTo>
                  <a:pt x="0" y="5014149"/>
                </a:lnTo>
                <a:lnTo>
                  <a:pt x="0" y="292513"/>
                </a:lnTo>
                <a:lnTo>
                  <a:pt x="64348" y="237077"/>
                </a:lnTo>
                <a:cubicBezTo>
                  <a:pt x="272287" y="76086"/>
                  <a:pt x="506686" y="-14429"/>
                  <a:pt x="769544" y="1886"/>
                </a:cubicBez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pic>
        <p:nvPicPr>
          <p:cNvPr id="136" name="Google Shape;136;p53"/>
          <p:cNvPicPr preferRelativeResize="0"/>
          <p:nvPr/>
        </p:nvPicPr>
        <p:blipFill rotWithShape="1">
          <a:blip r:embed="rId2">
            <a:alphaModFix/>
          </a:blip>
          <a:srcRect b="0" l="0" r="0" t="0"/>
          <a:stretch/>
        </p:blipFill>
        <p:spPr>
          <a:xfrm>
            <a:off x="1517087" y="1402308"/>
            <a:ext cx="3108352" cy="2710709"/>
          </a:xfrm>
          <a:prstGeom prst="rect">
            <a:avLst/>
          </a:prstGeom>
          <a:noFill/>
          <a:ln>
            <a:noFill/>
          </a:ln>
          <a:effectLst>
            <a:outerShdw blurRad="177800" rotWithShape="0" algn="tr" dir="8100000" dist="127000">
              <a:srgbClr val="000000">
                <a:alpha val="24705"/>
              </a:srgbClr>
            </a:outerShdw>
          </a:effectLst>
        </p:spPr>
      </p:pic>
      <p:sp>
        <p:nvSpPr>
          <p:cNvPr id="137" name="Google Shape;137;p53"/>
          <p:cNvSpPr/>
          <p:nvPr>
            <p:ph idx="2" type="pic"/>
          </p:nvPr>
        </p:nvSpPr>
        <p:spPr>
          <a:xfrm>
            <a:off x="1695450" y="1495425"/>
            <a:ext cx="2771775" cy="1700092"/>
          </a:xfrm>
          <a:prstGeom prst="rect">
            <a:avLst/>
          </a:prstGeom>
          <a:solidFill>
            <a:srgbClr val="F2F2F2"/>
          </a:solidFill>
          <a:ln>
            <a:noFill/>
          </a:ln>
        </p:spPr>
      </p:sp>
      <p:sp>
        <p:nvSpPr>
          <p:cNvPr id="138" name="Google Shape;138;p53"/>
          <p:cNvSpPr/>
          <p:nvPr/>
        </p:nvSpPr>
        <p:spPr>
          <a:xfrm rot="10800000">
            <a:off x="7953232" y="0"/>
            <a:ext cx="1175885" cy="783904"/>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39" name="Google Shape;139;p53"/>
          <p:cNvSpPr/>
          <p:nvPr/>
        </p:nvSpPr>
        <p:spPr>
          <a:xfrm>
            <a:off x="8014648" y="4328619"/>
            <a:ext cx="385122" cy="38512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40" name="Google Shape;140;p53"/>
          <p:cNvSpPr/>
          <p:nvPr/>
        </p:nvSpPr>
        <p:spPr>
          <a:xfrm rot="-1766235">
            <a:off x="1254682" y="4066214"/>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41" name="Google Shape;141;p53"/>
          <p:cNvSpPr/>
          <p:nvPr/>
        </p:nvSpPr>
        <p:spPr>
          <a:xfrm>
            <a:off x="433292" y="1864126"/>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42" name="Google Shape;142;p53"/>
          <p:cNvSpPr/>
          <p:nvPr/>
        </p:nvSpPr>
        <p:spPr>
          <a:xfrm rot="1420415">
            <a:off x="5296633" y="580907"/>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ppt_w</p:attrName>
                                        </p:attrNameLst>
                                      </p:cBhvr>
                                      <p:tavLst>
                                        <p:tav fmla="" tm="0">
                                          <p:val>
                                            <p:strVal val="0"/>
                                          </p:val>
                                        </p:tav>
                                        <p:tav fmla="" tm="100000">
                                          <p:val>
                                            <p:strVal val="#ppt_w"/>
                                          </p:val>
                                        </p:tav>
                                      </p:tavLst>
                                    </p:anim>
                                    <p:anim calcmode="lin" valueType="num">
                                      <p:cBhvr additive="base">
                                        <p:cTn dur="500"/>
                                        <p:tgtEl>
                                          <p:spTgt spid="139"/>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500"/>
                                        <p:tgtEl>
                                          <p:spTgt spid="140"/>
                                        </p:tgtEl>
                                        <p:attrNameLst>
                                          <p:attrName>ppt_w</p:attrName>
                                        </p:attrNameLst>
                                      </p:cBhvr>
                                      <p:tavLst>
                                        <p:tav fmla="" tm="0">
                                          <p:val>
                                            <p:strVal val="0"/>
                                          </p:val>
                                        </p:tav>
                                        <p:tav fmla="" tm="100000">
                                          <p:val>
                                            <p:strVal val="#ppt_w"/>
                                          </p:val>
                                        </p:tav>
                                      </p:tavLst>
                                    </p:anim>
                                    <p:anim calcmode="lin" valueType="num">
                                      <p:cBhvr additive="base">
                                        <p:cTn dur="500"/>
                                        <p:tgtEl>
                                          <p:spTgt spid="140"/>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ppt_w</p:attrName>
                                        </p:attrNameLst>
                                      </p:cBhvr>
                                      <p:tavLst>
                                        <p:tav fmla="" tm="0">
                                          <p:val>
                                            <p:strVal val="0"/>
                                          </p:val>
                                        </p:tav>
                                        <p:tav fmla="" tm="100000">
                                          <p:val>
                                            <p:strVal val="#ppt_w"/>
                                          </p:val>
                                        </p:tav>
                                      </p:tavLst>
                                    </p:anim>
                                    <p:anim calcmode="lin" valueType="num">
                                      <p:cBhvr additive="base">
                                        <p:cTn dur="500"/>
                                        <p:tgtEl>
                                          <p:spTgt spid="141"/>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ppt_w</p:attrName>
                                        </p:attrNameLst>
                                      </p:cBhvr>
                                      <p:tavLst>
                                        <p:tav fmla="" tm="0">
                                          <p:val>
                                            <p:strVal val="0"/>
                                          </p:val>
                                        </p:tav>
                                        <p:tav fmla="" tm="100000">
                                          <p:val>
                                            <p:strVal val="#ppt_w"/>
                                          </p:val>
                                        </p:tav>
                                      </p:tavLst>
                                    </p:anim>
                                    <p:anim calcmode="lin" valueType="num">
                                      <p:cBhvr additive="base">
                                        <p:cTn dur="500"/>
                                        <p:tgtEl>
                                          <p:spTgt spid="14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143" name="Shape 143"/>
        <p:cNvGrpSpPr/>
        <p:nvPr/>
      </p:nvGrpSpPr>
      <p:grpSpPr>
        <a:xfrm>
          <a:off x="0" y="0"/>
          <a:ext cx="0" cy="0"/>
          <a:chOff x="0" y="0"/>
          <a:chExt cx="0" cy="0"/>
        </a:xfrm>
      </p:grpSpPr>
      <p:pic>
        <p:nvPicPr>
          <p:cNvPr id="144" name="Google Shape;144;p54"/>
          <p:cNvPicPr preferRelativeResize="0"/>
          <p:nvPr/>
        </p:nvPicPr>
        <p:blipFill rotWithShape="1">
          <a:blip r:embed="rId2">
            <a:alphaModFix/>
          </a:blip>
          <a:srcRect b="0" l="0" r="0" t="0"/>
          <a:stretch/>
        </p:blipFill>
        <p:spPr>
          <a:xfrm>
            <a:off x="5166895" y="771880"/>
            <a:ext cx="1732049" cy="3596081"/>
          </a:xfrm>
          <a:prstGeom prst="rect">
            <a:avLst/>
          </a:prstGeom>
          <a:noFill/>
          <a:ln>
            <a:noFill/>
          </a:ln>
          <a:effectLst>
            <a:outerShdw blurRad="177800" rotWithShape="0" algn="l" dist="127000">
              <a:srgbClr val="000000">
                <a:alpha val="24705"/>
              </a:srgbClr>
            </a:outerShdw>
          </a:effectLst>
        </p:spPr>
      </p:pic>
      <p:sp>
        <p:nvSpPr>
          <p:cNvPr id="145" name="Google Shape;145;p54"/>
          <p:cNvSpPr/>
          <p:nvPr>
            <p:ph idx="2" type="pic"/>
          </p:nvPr>
        </p:nvSpPr>
        <p:spPr>
          <a:xfrm>
            <a:off x="5235377" y="1198771"/>
            <a:ext cx="1595084" cy="2701077"/>
          </a:xfrm>
          <a:prstGeom prst="rect">
            <a:avLst/>
          </a:prstGeom>
          <a:solidFill>
            <a:srgbClr val="F2F2F2"/>
          </a:solidFill>
          <a:ln>
            <a:noFill/>
          </a:ln>
        </p:spPr>
      </p:sp>
      <p:sp>
        <p:nvSpPr>
          <p:cNvPr id="146" name="Google Shape;146;p54"/>
          <p:cNvSpPr/>
          <p:nvPr>
            <p:ph idx="3" type="pic"/>
          </p:nvPr>
        </p:nvSpPr>
        <p:spPr>
          <a:xfrm>
            <a:off x="7069295" y="1219382"/>
            <a:ext cx="1595084" cy="2701077"/>
          </a:xfrm>
          <a:prstGeom prst="rect">
            <a:avLst/>
          </a:prstGeom>
          <a:solidFill>
            <a:srgbClr val="F2F2F2"/>
          </a:solidFill>
          <a:ln>
            <a:noFill/>
          </a:ln>
        </p:spPr>
      </p:sp>
      <p:sp>
        <p:nvSpPr>
          <p:cNvPr id="147" name="Google Shape;147;p54"/>
          <p:cNvSpPr/>
          <p:nvPr/>
        </p:nvSpPr>
        <p:spPr>
          <a:xfrm>
            <a:off x="0" y="1"/>
            <a:ext cx="1156648" cy="1229680"/>
          </a:xfrm>
          <a:custGeom>
            <a:rect b="b" l="l" r="r" t="t"/>
            <a:pathLst>
              <a:path extrusionOk="0" h="2433867" w="2289317">
                <a:moveTo>
                  <a:pt x="0" y="0"/>
                </a:moveTo>
                <a:lnTo>
                  <a:pt x="2289317" y="0"/>
                </a:lnTo>
                <a:lnTo>
                  <a:pt x="2287202" y="5964"/>
                </a:lnTo>
                <a:cubicBezTo>
                  <a:pt x="2207572" y="193644"/>
                  <a:pt x="2069460" y="365529"/>
                  <a:pt x="1901769" y="492073"/>
                </a:cubicBezTo>
                <a:cubicBezTo>
                  <a:pt x="1365823" y="897219"/>
                  <a:pt x="1242840" y="1633184"/>
                  <a:pt x="583766" y="2283740"/>
                </a:cubicBezTo>
                <a:cubicBezTo>
                  <a:pt x="419343" y="2445904"/>
                  <a:pt x="245507" y="2463569"/>
                  <a:pt x="77242" y="2398850"/>
                </a:cubicBezTo>
                <a:lnTo>
                  <a:pt x="0" y="2359885"/>
                </a:ln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48" name="Google Shape;148;p54"/>
          <p:cNvSpPr/>
          <p:nvPr/>
        </p:nvSpPr>
        <p:spPr>
          <a:xfrm>
            <a:off x="463098" y="257102"/>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49" name="Google Shape;149;p54"/>
          <p:cNvSpPr/>
          <p:nvPr/>
        </p:nvSpPr>
        <p:spPr>
          <a:xfrm rot="-1766235">
            <a:off x="3934236" y="4393031"/>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50" name="Google Shape;150;p54"/>
          <p:cNvSpPr/>
          <p:nvPr/>
        </p:nvSpPr>
        <p:spPr>
          <a:xfrm rot="1420415">
            <a:off x="7374504" y="520080"/>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51" name="Google Shape;151;p54"/>
          <p:cNvSpPr/>
          <p:nvPr/>
        </p:nvSpPr>
        <p:spPr>
          <a:xfrm>
            <a:off x="1" y="4427011"/>
            <a:ext cx="1074761" cy="716489"/>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500"/>
                                        <p:tgtEl>
                                          <p:spTgt spid="146"/>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ppt_w</p:attrName>
                                        </p:attrNameLst>
                                      </p:cBhvr>
                                      <p:tavLst>
                                        <p:tav fmla="" tm="0">
                                          <p:val>
                                            <p:strVal val="0"/>
                                          </p:val>
                                        </p:tav>
                                        <p:tav fmla="" tm="100000">
                                          <p:val>
                                            <p:strVal val="#ppt_w"/>
                                          </p:val>
                                        </p:tav>
                                      </p:tavLst>
                                    </p:anim>
                                    <p:anim calcmode="lin" valueType="num">
                                      <p:cBhvr additive="base">
                                        <p:cTn dur="500"/>
                                        <p:tgtEl>
                                          <p:spTgt spid="148"/>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ppt_w</p:attrName>
                                        </p:attrNameLst>
                                      </p:cBhvr>
                                      <p:tavLst>
                                        <p:tav fmla="" tm="0">
                                          <p:val>
                                            <p:strVal val="0"/>
                                          </p:val>
                                        </p:tav>
                                        <p:tav fmla="" tm="100000">
                                          <p:val>
                                            <p:strVal val="#ppt_w"/>
                                          </p:val>
                                        </p:tav>
                                      </p:tavLst>
                                    </p:anim>
                                    <p:anim calcmode="lin" valueType="num">
                                      <p:cBhvr additive="base">
                                        <p:cTn dur="500"/>
                                        <p:tgtEl>
                                          <p:spTgt spid="149"/>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ppt_w</p:attrName>
                                        </p:attrNameLst>
                                      </p:cBhvr>
                                      <p:tavLst>
                                        <p:tav fmla="" tm="0">
                                          <p:val>
                                            <p:strVal val="0"/>
                                          </p:val>
                                        </p:tav>
                                        <p:tav fmla="" tm="100000">
                                          <p:val>
                                            <p:strVal val="#ppt_w"/>
                                          </p:val>
                                        </p:tav>
                                      </p:tavLst>
                                    </p:anim>
                                    <p:anim calcmode="lin" valueType="num">
                                      <p:cBhvr additive="base">
                                        <p:cTn dur="500"/>
                                        <p:tgtEl>
                                          <p:spTgt spid="150"/>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 name="Shape 18"/>
        <p:cNvGrpSpPr/>
        <p:nvPr/>
      </p:nvGrpSpPr>
      <p:grpSpPr>
        <a:xfrm>
          <a:off x="0" y="0"/>
          <a:ext cx="0" cy="0"/>
          <a:chOff x="0" y="0"/>
          <a:chExt cx="0" cy="0"/>
        </a:xfrm>
      </p:grpSpPr>
      <p:sp>
        <p:nvSpPr>
          <p:cNvPr id="19" name="Google Shape;19;p37"/>
          <p:cNvSpPr/>
          <p:nvPr/>
        </p:nvSpPr>
        <p:spPr>
          <a:xfrm>
            <a:off x="6619875" y="0"/>
            <a:ext cx="2524126" cy="504825"/>
          </a:xfrm>
          <a:custGeom>
            <a:rect b="b" l="l" r="r" t="t"/>
            <a:pathLst>
              <a:path extrusionOk="0" h="1096868" w="3374121">
                <a:moveTo>
                  <a:pt x="2314" y="0"/>
                </a:moveTo>
                <a:lnTo>
                  <a:pt x="3374121" y="0"/>
                </a:lnTo>
                <a:lnTo>
                  <a:pt x="3374121" y="1096868"/>
                </a:lnTo>
                <a:lnTo>
                  <a:pt x="0" y="7165"/>
                </a:ln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0" name="Google Shape;20;p37"/>
          <p:cNvSpPr/>
          <p:nvPr/>
        </p:nvSpPr>
        <p:spPr>
          <a:xfrm>
            <a:off x="0" y="3943350"/>
            <a:ext cx="1800270" cy="1200150"/>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1" name="Google Shape;21;p37"/>
          <p:cNvSpPr/>
          <p:nvPr/>
        </p:nvSpPr>
        <p:spPr>
          <a:xfrm rot="-1766235">
            <a:off x="5809766" y="1060343"/>
            <a:ext cx="274494" cy="274494"/>
          </a:xfrm>
          <a:prstGeom prst="frame">
            <a:avLst>
              <a:gd fmla="val 12500" name="adj1"/>
            </a:avLst>
          </a:pr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22" name="Google Shape;22;p37"/>
          <p:cNvSpPr/>
          <p:nvPr>
            <p:ph idx="2" type="pic"/>
          </p:nvPr>
        </p:nvSpPr>
        <p:spPr>
          <a:xfrm>
            <a:off x="5947012" y="1197591"/>
            <a:ext cx="2016458" cy="2016458"/>
          </a:xfrm>
          <a:prstGeom prst="rect">
            <a:avLst/>
          </a:prstGeom>
          <a:solidFill>
            <a:srgbClr val="F2F2F2"/>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p:tgtEl>
                                          <p:spTgt spid="22"/>
                                        </p:tgtEl>
                                        <p:attrNameLst>
                                          <p:attrName>ppt_w</p:attrName>
                                        </p:attrNameLst>
                                      </p:cBhvr>
                                      <p:tavLst>
                                        <p:tav fmla="" tm="0">
                                          <p:val>
                                            <p:strVal val="0"/>
                                          </p:val>
                                        </p:tav>
                                        <p:tav fmla="" tm="100000">
                                          <p:val>
                                            <p:strVal val="#ppt_w"/>
                                          </p:val>
                                        </p:tav>
                                      </p:tavLst>
                                    </p:anim>
                                    <p:anim calcmode="lin" valueType="num">
                                      <p:cBhvr additive="base">
                                        <p:cTn dur="500"/>
                                        <p:tgtEl>
                                          <p:spTgt spid="2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ppt_w</p:attrName>
                                        </p:attrNameLst>
                                      </p:cBhvr>
                                      <p:tavLst>
                                        <p:tav fmla="" tm="0">
                                          <p:val>
                                            <p:strVal val="0"/>
                                          </p:val>
                                        </p:tav>
                                        <p:tav fmla="" tm="100000">
                                          <p:val>
                                            <p:strVal val="#ppt_w"/>
                                          </p:val>
                                        </p:tav>
                                      </p:tavLst>
                                    </p:anim>
                                    <p:anim calcmode="lin" valueType="num">
                                      <p:cBhvr additive="base">
                                        <p:cTn dur="500"/>
                                        <p:tgtEl>
                                          <p:spTgt spid="2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spTree>
      <p:nvGrpSpPr>
        <p:cNvPr id="152" name="Shape 152"/>
        <p:cNvGrpSpPr/>
        <p:nvPr/>
      </p:nvGrpSpPr>
      <p:grpSpPr>
        <a:xfrm>
          <a:off x="0" y="0"/>
          <a:ext cx="0" cy="0"/>
          <a:chOff x="0" y="0"/>
          <a:chExt cx="0" cy="0"/>
        </a:xfrm>
      </p:grpSpPr>
      <p:sp>
        <p:nvSpPr>
          <p:cNvPr id="153" name="Google Shape;153;p55"/>
          <p:cNvSpPr/>
          <p:nvPr/>
        </p:nvSpPr>
        <p:spPr>
          <a:xfrm rot="-5400000">
            <a:off x="-713947" y="713948"/>
            <a:ext cx="5143500" cy="3715604"/>
          </a:xfrm>
          <a:custGeom>
            <a:rect b="b" l="l" r="r" t="t"/>
            <a:pathLst>
              <a:path extrusionOk="0" h="20807" w="21600">
                <a:moveTo>
                  <a:pt x="0" y="0"/>
                </a:moveTo>
                <a:lnTo>
                  <a:pt x="21600" y="0"/>
                </a:lnTo>
                <a:lnTo>
                  <a:pt x="21600" y="17322"/>
                </a:lnTo>
                <a:cubicBezTo>
                  <a:pt x="12676" y="9522"/>
                  <a:pt x="10800" y="23922"/>
                  <a:pt x="0" y="20172"/>
                </a:cubicBezTo>
                <a:lnTo>
                  <a:pt x="0" y="0"/>
                </a:ln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54" name="Google Shape;154;p55"/>
          <p:cNvSpPr/>
          <p:nvPr>
            <p:ph idx="2" type="pic"/>
          </p:nvPr>
        </p:nvSpPr>
        <p:spPr>
          <a:xfrm>
            <a:off x="2242664" y="1569233"/>
            <a:ext cx="2120016" cy="2825621"/>
          </a:xfrm>
          <a:prstGeom prst="rect">
            <a:avLst/>
          </a:prstGeom>
          <a:solidFill>
            <a:srgbClr val="F2F2F2"/>
          </a:solidFill>
          <a:ln>
            <a:noFill/>
          </a:ln>
        </p:spPr>
      </p:sp>
      <p:sp>
        <p:nvSpPr>
          <p:cNvPr id="155" name="Google Shape;155;p55"/>
          <p:cNvSpPr/>
          <p:nvPr/>
        </p:nvSpPr>
        <p:spPr>
          <a:xfrm rot="-1766235">
            <a:off x="1898053" y="343638"/>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56" name="Google Shape;156;p55"/>
          <p:cNvSpPr/>
          <p:nvPr/>
        </p:nvSpPr>
        <p:spPr>
          <a:xfrm>
            <a:off x="433292" y="1864126"/>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57" name="Google Shape;157;p55"/>
          <p:cNvSpPr/>
          <p:nvPr/>
        </p:nvSpPr>
        <p:spPr>
          <a:xfrm rot="10800000">
            <a:off x="7953232" y="0"/>
            <a:ext cx="1175885" cy="783904"/>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58" name="Google Shape;158;p55"/>
          <p:cNvSpPr/>
          <p:nvPr/>
        </p:nvSpPr>
        <p:spPr>
          <a:xfrm rot="1420415">
            <a:off x="8008259" y="4435644"/>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59" name="Google Shape;159;p55"/>
          <p:cNvSpPr/>
          <p:nvPr/>
        </p:nvSpPr>
        <p:spPr>
          <a:xfrm>
            <a:off x="1244796" y="3336877"/>
            <a:ext cx="613007" cy="613007"/>
          </a:xfrm>
          <a:prstGeom prst="donut">
            <a:avLst>
              <a:gd fmla="val 17021" name="adj"/>
            </a:avLst>
          </a:prstGeom>
          <a:solidFill>
            <a:srgbClr val="87D6FA">
              <a:alpha val="4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500"/>
                                        <p:tgtEl>
                                          <p:spTgt spid="15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ppt_w</p:attrName>
                                        </p:attrNameLst>
                                      </p:cBhvr>
                                      <p:tavLst>
                                        <p:tav fmla="" tm="0">
                                          <p:val>
                                            <p:strVal val="0"/>
                                          </p:val>
                                        </p:tav>
                                        <p:tav fmla="" tm="100000">
                                          <p:val>
                                            <p:strVal val="#ppt_w"/>
                                          </p:val>
                                        </p:tav>
                                      </p:tavLst>
                                    </p:anim>
                                    <p:anim calcmode="lin" valueType="num">
                                      <p:cBhvr additive="base">
                                        <p:cTn dur="500"/>
                                        <p:tgtEl>
                                          <p:spTgt spid="15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ppt_w</p:attrName>
                                        </p:attrNameLst>
                                      </p:cBhvr>
                                      <p:tavLst>
                                        <p:tav fmla="" tm="0">
                                          <p:val>
                                            <p:strVal val="0"/>
                                          </p:val>
                                        </p:tav>
                                        <p:tav fmla="" tm="100000">
                                          <p:val>
                                            <p:strVal val="#ppt_w"/>
                                          </p:val>
                                        </p:tav>
                                      </p:tavLst>
                                    </p:anim>
                                    <p:anim calcmode="lin" valueType="num">
                                      <p:cBhvr additive="base">
                                        <p:cTn dur="500"/>
                                        <p:tgtEl>
                                          <p:spTgt spid="156"/>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ppt_w</p:attrName>
                                        </p:attrNameLst>
                                      </p:cBhvr>
                                      <p:tavLst>
                                        <p:tav fmla="" tm="0">
                                          <p:val>
                                            <p:strVal val="0"/>
                                          </p:val>
                                        </p:tav>
                                        <p:tav fmla="" tm="100000">
                                          <p:val>
                                            <p:strVal val="#ppt_w"/>
                                          </p:val>
                                        </p:tav>
                                      </p:tavLst>
                                    </p:anim>
                                    <p:anim calcmode="lin" valueType="num">
                                      <p:cBhvr additive="base">
                                        <p:cTn dur="500"/>
                                        <p:tgtEl>
                                          <p:spTgt spid="158"/>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160" name="Shape 160"/>
        <p:cNvGrpSpPr/>
        <p:nvPr/>
      </p:nvGrpSpPr>
      <p:grpSpPr>
        <a:xfrm>
          <a:off x="0" y="0"/>
          <a:ext cx="0" cy="0"/>
          <a:chOff x="0" y="0"/>
          <a:chExt cx="0" cy="0"/>
        </a:xfrm>
      </p:grpSpPr>
      <p:sp>
        <p:nvSpPr>
          <p:cNvPr id="161" name="Google Shape;161;p56"/>
          <p:cNvSpPr/>
          <p:nvPr>
            <p:ph idx="2" type="pic"/>
          </p:nvPr>
        </p:nvSpPr>
        <p:spPr>
          <a:xfrm>
            <a:off x="4602461" y="0"/>
            <a:ext cx="3401951" cy="51435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500"/>
                                        <p:tgtEl>
                                          <p:spTgt spid="1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162" name="Shape 162"/>
        <p:cNvGrpSpPr/>
        <p:nvPr/>
      </p:nvGrpSpPr>
      <p:grpSpPr>
        <a:xfrm>
          <a:off x="0" y="0"/>
          <a:ext cx="0" cy="0"/>
          <a:chOff x="0" y="0"/>
          <a:chExt cx="0" cy="0"/>
        </a:xfrm>
      </p:grpSpPr>
      <p:sp>
        <p:nvSpPr>
          <p:cNvPr id="163" name="Google Shape;163;p57"/>
          <p:cNvSpPr/>
          <p:nvPr/>
        </p:nvSpPr>
        <p:spPr>
          <a:xfrm flipH="1">
            <a:off x="-2" y="1174442"/>
            <a:ext cx="5179326" cy="3982915"/>
          </a:xfrm>
          <a:custGeom>
            <a:rect b="b" l="l" r="r" t="t"/>
            <a:pathLst>
              <a:path extrusionOk="0" h="5779760" w="6858000">
                <a:moveTo>
                  <a:pt x="6858000" y="180979"/>
                </a:moveTo>
                <a:cubicBezTo>
                  <a:pt x="6858000" y="180979"/>
                  <a:pt x="6858000" y="180979"/>
                  <a:pt x="6858000" y="5405797"/>
                </a:cubicBezTo>
                <a:lnTo>
                  <a:pt x="6858000" y="5779760"/>
                </a:lnTo>
                <a:lnTo>
                  <a:pt x="0" y="5779760"/>
                </a:lnTo>
                <a:lnTo>
                  <a:pt x="0" y="5504989"/>
                </a:lnTo>
                <a:lnTo>
                  <a:pt x="15410" y="5473056"/>
                </a:lnTo>
                <a:cubicBezTo>
                  <a:pt x="101009" y="5318348"/>
                  <a:pt x="221202" y="5181958"/>
                  <a:pt x="364902" y="5078672"/>
                </a:cubicBezTo>
                <a:cubicBezTo>
                  <a:pt x="772938" y="4787352"/>
                  <a:pt x="1314029" y="4762634"/>
                  <a:pt x="1766417" y="4547235"/>
                </a:cubicBezTo>
                <a:cubicBezTo>
                  <a:pt x="2405083" y="4245322"/>
                  <a:pt x="2806023" y="3599124"/>
                  <a:pt x="3093422" y="2954690"/>
                </a:cubicBezTo>
                <a:cubicBezTo>
                  <a:pt x="3382596" y="2312022"/>
                  <a:pt x="3604355" y="1623450"/>
                  <a:pt x="4044324" y="1072592"/>
                </a:cubicBezTo>
                <a:cubicBezTo>
                  <a:pt x="4454134" y="560577"/>
                  <a:pt x="5043126" y="195104"/>
                  <a:pt x="5685339" y="53858"/>
                </a:cubicBezTo>
                <a:cubicBezTo>
                  <a:pt x="5997576" y="-13234"/>
                  <a:pt x="6329327" y="-29124"/>
                  <a:pt x="6630919" y="73279"/>
                </a:cubicBezTo>
                <a:cubicBezTo>
                  <a:pt x="6708978" y="99763"/>
                  <a:pt x="6785263" y="136840"/>
                  <a:pt x="6858000" y="180979"/>
                </a:cubicBezTo>
                <a:close/>
              </a:path>
            </a:pathLst>
          </a:custGeom>
          <a:gradFill>
            <a:gsLst>
              <a:gs pos="0">
                <a:schemeClr val="accent1"/>
              </a:gs>
              <a:gs pos="100000">
                <a:schemeClr val="accent2"/>
              </a:gs>
            </a:gsLst>
            <a:lin ang="540000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64" name="Google Shape;164;p57"/>
          <p:cNvSpPr/>
          <p:nvPr/>
        </p:nvSpPr>
        <p:spPr>
          <a:xfrm>
            <a:off x="1136177" y="2231410"/>
            <a:ext cx="2149522" cy="1719617"/>
          </a:xfrm>
          <a:prstGeom prst="rect">
            <a:avLst/>
          </a:prstGeom>
          <a:solidFill>
            <a:schemeClr val="lt1"/>
          </a:solidFill>
          <a:ln>
            <a:noFill/>
          </a:ln>
          <a:effectLst>
            <a:outerShdw blurRad="190500" sx="102000" rotWithShape="0" algn="ctr" sy="102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65" name="Google Shape;165;p57"/>
          <p:cNvSpPr/>
          <p:nvPr/>
        </p:nvSpPr>
        <p:spPr>
          <a:xfrm>
            <a:off x="3497240" y="2231410"/>
            <a:ext cx="2149522" cy="1719617"/>
          </a:xfrm>
          <a:prstGeom prst="rect">
            <a:avLst/>
          </a:prstGeom>
          <a:solidFill>
            <a:srgbClr val="F2F2F2"/>
          </a:solidFill>
          <a:ln>
            <a:noFill/>
          </a:ln>
          <a:effectLst>
            <a:outerShdw blurRad="190500" sx="102000" rotWithShape="0" algn="ctr" sy="102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66" name="Google Shape;166;p57"/>
          <p:cNvSpPr/>
          <p:nvPr/>
        </p:nvSpPr>
        <p:spPr>
          <a:xfrm>
            <a:off x="5858303" y="2231410"/>
            <a:ext cx="2149522" cy="1719617"/>
          </a:xfrm>
          <a:prstGeom prst="rect">
            <a:avLst/>
          </a:pr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67" name="Google Shape;167;p57"/>
          <p:cNvSpPr/>
          <p:nvPr>
            <p:ph idx="2" type="pic"/>
          </p:nvPr>
        </p:nvSpPr>
        <p:spPr>
          <a:xfrm>
            <a:off x="1136177" y="1174442"/>
            <a:ext cx="2149522" cy="1056968"/>
          </a:xfrm>
          <a:prstGeom prst="rect">
            <a:avLst/>
          </a:prstGeom>
          <a:solidFill>
            <a:srgbClr val="F2F2F2"/>
          </a:solidFill>
          <a:ln>
            <a:noFill/>
          </a:ln>
        </p:spPr>
      </p:sp>
      <p:sp>
        <p:nvSpPr>
          <p:cNvPr id="168" name="Google Shape;168;p57"/>
          <p:cNvSpPr/>
          <p:nvPr>
            <p:ph idx="3" type="pic"/>
          </p:nvPr>
        </p:nvSpPr>
        <p:spPr>
          <a:xfrm>
            <a:off x="3497240" y="1174442"/>
            <a:ext cx="2149522" cy="1056968"/>
          </a:xfrm>
          <a:prstGeom prst="rect">
            <a:avLst/>
          </a:prstGeom>
          <a:solidFill>
            <a:srgbClr val="F2F2F2"/>
          </a:solidFill>
          <a:ln>
            <a:noFill/>
          </a:ln>
        </p:spPr>
      </p:sp>
      <p:sp>
        <p:nvSpPr>
          <p:cNvPr id="169" name="Google Shape;169;p57"/>
          <p:cNvSpPr/>
          <p:nvPr>
            <p:ph idx="4" type="pic"/>
          </p:nvPr>
        </p:nvSpPr>
        <p:spPr>
          <a:xfrm>
            <a:off x="5858303" y="1174442"/>
            <a:ext cx="2149522" cy="1056968"/>
          </a:xfrm>
          <a:prstGeom prst="rect">
            <a:avLst/>
          </a:prstGeom>
          <a:solidFill>
            <a:srgbClr val="F2F2F2"/>
          </a:solidFill>
          <a:ln>
            <a:noFill/>
          </a:ln>
        </p:spPr>
      </p:sp>
      <p:sp>
        <p:nvSpPr>
          <p:cNvPr id="170" name="Google Shape;170;p57"/>
          <p:cNvSpPr/>
          <p:nvPr/>
        </p:nvSpPr>
        <p:spPr>
          <a:xfrm rot="-1766235">
            <a:off x="1676102" y="4459207"/>
            <a:ext cx="140831" cy="140831"/>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71" name="Google Shape;171;p57"/>
          <p:cNvSpPr/>
          <p:nvPr/>
        </p:nvSpPr>
        <p:spPr>
          <a:xfrm flipH="1">
            <a:off x="8007824" y="4386067"/>
            <a:ext cx="1136176" cy="757432"/>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72" name="Google Shape;172;p57"/>
          <p:cNvSpPr/>
          <p:nvPr/>
        </p:nvSpPr>
        <p:spPr>
          <a:xfrm>
            <a:off x="433292" y="1864126"/>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500"/>
                                        <p:tgtEl>
                                          <p:spTgt spid="167"/>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500"/>
                                        <p:tgtEl>
                                          <p:spTgt spid="16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500"/>
                                        <p:tgtEl>
                                          <p:spTgt spid="16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500"/>
                                        <p:tgtEl>
                                          <p:spTgt spid="170"/>
                                        </p:tgtEl>
                                        <p:attrNameLst>
                                          <p:attrName>ppt_w</p:attrName>
                                        </p:attrNameLst>
                                      </p:cBhvr>
                                      <p:tavLst>
                                        <p:tav fmla="" tm="0">
                                          <p:val>
                                            <p:strVal val="0"/>
                                          </p:val>
                                        </p:tav>
                                        <p:tav fmla="" tm="100000">
                                          <p:val>
                                            <p:strVal val="#ppt_w"/>
                                          </p:val>
                                        </p:tav>
                                      </p:tavLst>
                                    </p:anim>
                                    <p:anim calcmode="lin" valueType="num">
                                      <p:cBhvr additive="base">
                                        <p:cTn dur="500"/>
                                        <p:tgtEl>
                                          <p:spTgt spid="170"/>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500"/>
                                        <p:tgtEl>
                                          <p:spTgt spid="172"/>
                                        </p:tgtEl>
                                        <p:attrNameLst>
                                          <p:attrName>ppt_w</p:attrName>
                                        </p:attrNameLst>
                                      </p:cBhvr>
                                      <p:tavLst>
                                        <p:tav fmla="" tm="0">
                                          <p:val>
                                            <p:strVal val="0"/>
                                          </p:val>
                                        </p:tav>
                                        <p:tav fmla="" tm="100000">
                                          <p:val>
                                            <p:strVal val="#ppt_w"/>
                                          </p:val>
                                        </p:tav>
                                      </p:tavLst>
                                    </p:anim>
                                    <p:anim calcmode="lin" valueType="num">
                                      <p:cBhvr additive="base">
                                        <p:cTn dur="500"/>
                                        <p:tgtEl>
                                          <p:spTgt spid="17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173" name="Shape 173"/>
        <p:cNvGrpSpPr/>
        <p:nvPr/>
      </p:nvGrpSpPr>
      <p:grpSpPr>
        <a:xfrm>
          <a:off x="0" y="0"/>
          <a:ext cx="0" cy="0"/>
          <a:chOff x="0" y="0"/>
          <a:chExt cx="0" cy="0"/>
        </a:xfrm>
      </p:grpSpPr>
      <p:sp>
        <p:nvSpPr>
          <p:cNvPr id="174" name="Google Shape;174;p58"/>
          <p:cNvSpPr/>
          <p:nvPr/>
        </p:nvSpPr>
        <p:spPr>
          <a:xfrm rot="-2383242">
            <a:off x="987310" y="701441"/>
            <a:ext cx="1877570" cy="1439028"/>
          </a:xfrm>
          <a:custGeom>
            <a:rect b="b" l="l" r="r" t="t"/>
            <a:pathLst>
              <a:path extrusionOk="0" h="9985" w="10000">
                <a:moveTo>
                  <a:pt x="3274" y="24"/>
                </a:moveTo>
                <a:cubicBezTo>
                  <a:pt x="2657" y="135"/>
                  <a:pt x="829" y="944"/>
                  <a:pt x="279" y="4080"/>
                </a:cubicBezTo>
                <a:cubicBezTo>
                  <a:pt x="279" y="4080"/>
                  <a:pt x="-884" y="10247"/>
                  <a:pt x="1542" y="9977"/>
                </a:cubicBezTo>
                <a:cubicBezTo>
                  <a:pt x="3974" y="9705"/>
                  <a:pt x="5463" y="8031"/>
                  <a:pt x="7232" y="8137"/>
                </a:cubicBezTo>
                <a:cubicBezTo>
                  <a:pt x="9002" y="8245"/>
                  <a:pt x="10940" y="6462"/>
                  <a:pt x="9495" y="3267"/>
                </a:cubicBezTo>
                <a:cubicBezTo>
                  <a:pt x="8057" y="73"/>
                  <a:pt x="3891" y="-87"/>
                  <a:pt x="3274" y="24"/>
                </a:cubicBezTo>
                <a:close/>
              </a:path>
            </a:pathLst>
          </a:custGeom>
          <a:gradFill>
            <a:gsLst>
              <a:gs pos="0">
                <a:schemeClr val="accent1"/>
              </a:gs>
              <a:gs pos="99000">
                <a:schemeClr val="accent2"/>
              </a:gs>
              <a:gs pos="100000">
                <a:schemeClr val="accent2"/>
              </a:gs>
            </a:gsLst>
            <a:lin ang="2700000" scaled="0"/>
          </a:gradFill>
          <a:ln>
            <a:noFill/>
          </a:ln>
          <a:effectLst>
            <a:outerShdw blurRad="393700" sx="102000" rotWithShape="0" algn="ctr" sy="102000">
              <a:srgbClr val="000000">
                <a:alpha val="13725"/>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75" name="Google Shape;175;p58"/>
          <p:cNvSpPr/>
          <p:nvPr>
            <p:ph idx="2" type="pic"/>
          </p:nvPr>
        </p:nvSpPr>
        <p:spPr>
          <a:xfrm>
            <a:off x="1811742" y="1197591"/>
            <a:ext cx="2098343" cy="2753436"/>
          </a:xfrm>
          <a:prstGeom prst="rect">
            <a:avLst/>
          </a:prstGeom>
          <a:solidFill>
            <a:srgbClr val="F2F2F2"/>
          </a:solidFill>
          <a:ln>
            <a:noFill/>
          </a:ln>
        </p:spPr>
      </p:sp>
      <p:sp>
        <p:nvSpPr>
          <p:cNvPr id="176" name="Google Shape;176;p58"/>
          <p:cNvSpPr/>
          <p:nvPr/>
        </p:nvSpPr>
        <p:spPr>
          <a:xfrm rot="8416758">
            <a:off x="3624609" y="3644225"/>
            <a:ext cx="570952" cy="437595"/>
          </a:xfrm>
          <a:custGeom>
            <a:rect b="b" l="l" r="r" t="t"/>
            <a:pathLst>
              <a:path extrusionOk="0" h="9985" w="10000">
                <a:moveTo>
                  <a:pt x="3274" y="24"/>
                </a:moveTo>
                <a:cubicBezTo>
                  <a:pt x="2657" y="135"/>
                  <a:pt x="829" y="944"/>
                  <a:pt x="279" y="4080"/>
                </a:cubicBezTo>
                <a:cubicBezTo>
                  <a:pt x="279" y="4080"/>
                  <a:pt x="-884" y="10247"/>
                  <a:pt x="1542" y="9977"/>
                </a:cubicBezTo>
                <a:cubicBezTo>
                  <a:pt x="3974" y="9705"/>
                  <a:pt x="5463" y="8031"/>
                  <a:pt x="7232" y="8137"/>
                </a:cubicBezTo>
                <a:cubicBezTo>
                  <a:pt x="9002" y="8245"/>
                  <a:pt x="10940" y="6462"/>
                  <a:pt x="9495" y="3267"/>
                </a:cubicBezTo>
                <a:cubicBezTo>
                  <a:pt x="8057" y="73"/>
                  <a:pt x="3891" y="-87"/>
                  <a:pt x="3274" y="24"/>
                </a:cubicBezTo>
                <a:close/>
              </a:path>
            </a:pathLst>
          </a:custGeom>
          <a:gradFill>
            <a:gsLst>
              <a:gs pos="0">
                <a:schemeClr val="accent1"/>
              </a:gs>
              <a:gs pos="99000">
                <a:schemeClr val="accent2"/>
              </a:gs>
              <a:gs pos="100000">
                <a:schemeClr val="accent2"/>
              </a:gs>
            </a:gsLst>
            <a:lin ang="2700000" scaled="0"/>
          </a:gradFill>
          <a:ln>
            <a:noFill/>
          </a:ln>
          <a:effectLst>
            <a:outerShdw blurRad="393700" sx="102000" rotWithShape="0" algn="ctr" sy="102000">
              <a:srgbClr val="000000">
                <a:alpha val="13725"/>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77" name="Google Shape;177;p58"/>
          <p:cNvSpPr/>
          <p:nvPr/>
        </p:nvSpPr>
        <p:spPr>
          <a:xfrm rot="10800000">
            <a:off x="7953232" y="0"/>
            <a:ext cx="1175885" cy="783904"/>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78" name="Google Shape;178;p58"/>
          <p:cNvSpPr/>
          <p:nvPr/>
        </p:nvSpPr>
        <p:spPr>
          <a:xfrm>
            <a:off x="8014648" y="4328619"/>
            <a:ext cx="385122" cy="38512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79" name="Google Shape;179;p58"/>
          <p:cNvSpPr/>
          <p:nvPr/>
        </p:nvSpPr>
        <p:spPr>
          <a:xfrm rot="-1766235">
            <a:off x="1254682" y="4066214"/>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80" name="Google Shape;180;p58"/>
          <p:cNvSpPr/>
          <p:nvPr/>
        </p:nvSpPr>
        <p:spPr>
          <a:xfrm rot="1420415">
            <a:off x="5296633" y="580907"/>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500"/>
                                        <p:tgtEl>
                                          <p:spTgt spid="175"/>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ppt_w</p:attrName>
                                        </p:attrNameLst>
                                      </p:cBhvr>
                                      <p:tavLst>
                                        <p:tav fmla="" tm="0">
                                          <p:val>
                                            <p:strVal val="0"/>
                                          </p:val>
                                        </p:tav>
                                        <p:tav fmla="" tm="100000">
                                          <p:val>
                                            <p:strVal val="#ppt_w"/>
                                          </p:val>
                                        </p:tav>
                                      </p:tavLst>
                                    </p:anim>
                                    <p:anim calcmode="lin" valueType="num">
                                      <p:cBhvr additive="base">
                                        <p:cTn dur="500"/>
                                        <p:tgtEl>
                                          <p:spTgt spid="178"/>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ppt_w</p:attrName>
                                        </p:attrNameLst>
                                      </p:cBhvr>
                                      <p:tavLst>
                                        <p:tav fmla="" tm="0">
                                          <p:val>
                                            <p:strVal val="0"/>
                                          </p:val>
                                        </p:tav>
                                        <p:tav fmla="" tm="100000">
                                          <p:val>
                                            <p:strVal val="#ppt_w"/>
                                          </p:val>
                                        </p:tav>
                                      </p:tavLst>
                                    </p:anim>
                                    <p:anim calcmode="lin" valueType="num">
                                      <p:cBhvr additive="base">
                                        <p:cTn dur="500"/>
                                        <p:tgtEl>
                                          <p:spTgt spid="179"/>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ppt_w</p:attrName>
                                        </p:attrNameLst>
                                      </p:cBhvr>
                                      <p:tavLst>
                                        <p:tav fmla="" tm="0">
                                          <p:val>
                                            <p:strVal val="0"/>
                                          </p:val>
                                        </p:tav>
                                        <p:tav fmla="" tm="100000">
                                          <p:val>
                                            <p:strVal val="#ppt_w"/>
                                          </p:val>
                                        </p:tav>
                                      </p:tavLst>
                                    </p:anim>
                                    <p:anim calcmode="lin" valueType="num">
                                      <p:cBhvr additive="base">
                                        <p:cTn dur="500"/>
                                        <p:tgtEl>
                                          <p:spTgt spid="1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181" name="Shape 181"/>
        <p:cNvGrpSpPr/>
        <p:nvPr/>
      </p:nvGrpSpPr>
      <p:grpSpPr>
        <a:xfrm>
          <a:off x="0" y="0"/>
          <a:ext cx="0" cy="0"/>
          <a:chOff x="0" y="0"/>
          <a:chExt cx="0" cy="0"/>
        </a:xfrm>
      </p:grpSpPr>
      <p:sp>
        <p:nvSpPr>
          <p:cNvPr id="182" name="Google Shape;182;p59"/>
          <p:cNvSpPr/>
          <p:nvPr>
            <p:ph idx="2" type="pic"/>
          </p:nvPr>
        </p:nvSpPr>
        <p:spPr>
          <a:xfrm>
            <a:off x="5250977" y="0"/>
            <a:ext cx="2098343" cy="5143500"/>
          </a:xfrm>
          <a:prstGeom prst="rect">
            <a:avLst/>
          </a:prstGeom>
          <a:solidFill>
            <a:srgbClr val="F2F2F2"/>
          </a:solidFill>
          <a:ln>
            <a:noFill/>
          </a:ln>
        </p:spPr>
      </p:sp>
      <p:sp>
        <p:nvSpPr>
          <p:cNvPr id="183" name="Google Shape;183;p59"/>
          <p:cNvSpPr/>
          <p:nvPr/>
        </p:nvSpPr>
        <p:spPr>
          <a:xfrm>
            <a:off x="463098" y="257102"/>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84" name="Google Shape;184;p59"/>
          <p:cNvSpPr/>
          <p:nvPr/>
        </p:nvSpPr>
        <p:spPr>
          <a:xfrm rot="-1766235">
            <a:off x="3934236" y="4393031"/>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85" name="Google Shape;185;p59"/>
          <p:cNvSpPr/>
          <p:nvPr/>
        </p:nvSpPr>
        <p:spPr>
          <a:xfrm>
            <a:off x="1" y="4427011"/>
            <a:ext cx="1074761" cy="716489"/>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500"/>
                                        <p:tgtEl>
                                          <p:spTgt spid="182"/>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ppt_w</p:attrName>
                                        </p:attrNameLst>
                                      </p:cBhvr>
                                      <p:tavLst>
                                        <p:tav fmla="" tm="0">
                                          <p:val>
                                            <p:strVal val="0"/>
                                          </p:val>
                                        </p:tav>
                                        <p:tav fmla="" tm="100000">
                                          <p:val>
                                            <p:strVal val="#ppt_w"/>
                                          </p:val>
                                        </p:tav>
                                      </p:tavLst>
                                    </p:anim>
                                    <p:anim calcmode="lin" valueType="num">
                                      <p:cBhvr additive="base">
                                        <p:cTn dur="500"/>
                                        <p:tgtEl>
                                          <p:spTgt spid="18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ppt_w</p:attrName>
                                        </p:attrNameLst>
                                      </p:cBhvr>
                                      <p:tavLst>
                                        <p:tav fmla="" tm="0">
                                          <p:val>
                                            <p:strVal val="0"/>
                                          </p:val>
                                        </p:tav>
                                        <p:tav fmla="" tm="100000">
                                          <p:val>
                                            <p:strVal val="#ppt_w"/>
                                          </p:val>
                                        </p:tav>
                                      </p:tavLst>
                                    </p:anim>
                                    <p:anim calcmode="lin" valueType="num">
                                      <p:cBhvr additive="base">
                                        <p:cTn dur="500"/>
                                        <p:tgtEl>
                                          <p:spTgt spid="184"/>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186" name="Shape 186"/>
        <p:cNvGrpSpPr/>
        <p:nvPr/>
      </p:nvGrpSpPr>
      <p:grpSpPr>
        <a:xfrm>
          <a:off x="0" y="0"/>
          <a:ext cx="0" cy="0"/>
          <a:chOff x="0" y="0"/>
          <a:chExt cx="0" cy="0"/>
        </a:xfrm>
      </p:grpSpPr>
      <p:sp>
        <p:nvSpPr>
          <p:cNvPr id="187" name="Google Shape;187;p60"/>
          <p:cNvSpPr/>
          <p:nvPr/>
        </p:nvSpPr>
        <p:spPr>
          <a:xfrm>
            <a:off x="1136177" y="1903864"/>
            <a:ext cx="3342849" cy="2047163"/>
          </a:xfrm>
          <a:prstGeom prst="rect">
            <a:avLst/>
          </a:prstGeom>
          <a:solidFill>
            <a:schemeClr val="lt1"/>
          </a:solidFill>
          <a:ln>
            <a:noFill/>
          </a:ln>
          <a:effectLst>
            <a:outerShdw blurRad="190500" sx="102000" rotWithShape="0" algn="ctr" sy="102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88" name="Google Shape;188;p60"/>
          <p:cNvSpPr/>
          <p:nvPr/>
        </p:nvSpPr>
        <p:spPr>
          <a:xfrm>
            <a:off x="4664976" y="1903863"/>
            <a:ext cx="3359908" cy="2047163"/>
          </a:xfrm>
          <a:prstGeom prst="rect">
            <a:avLst/>
          </a:prstGeom>
          <a:gradFill>
            <a:gsLst>
              <a:gs pos="0">
                <a:schemeClr val="accent1"/>
              </a:gs>
              <a:gs pos="100000">
                <a:schemeClr val="accent2"/>
              </a:gs>
            </a:gsLst>
            <a:lin ang="5400000" scaled="0"/>
          </a:gradFill>
          <a:ln>
            <a:noFill/>
          </a:ln>
          <a:effectLst>
            <a:outerShdw blurRad="190500" sx="102000" rotWithShape="0" algn="ctr" sy="102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89" name="Google Shape;189;p60"/>
          <p:cNvSpPr/>
          <p:nvPr>
            <p:ph idx="2" type="pic"/>
          </p:nvPr>
        </p:nvSpPr>
        <p:spPr>
          <a:xfrm>
            <a:off x="1455192" y="2898443"/>
            <a:ext cx="714802" cy="714802"/>
          </a:xfrm>
          <a:prstGeom prst="rect">
            <a:avLst/>
          </a:prstGeom>
          <a:solidFill>
            <a:srgbClr val="F2F2F2"/>
          </a:solidFill>
          <a:ln>
            <a:noFill/>
          </a:ln>
        </p:spPr>
      </p:sp>
      <p:sp>
        <p:nvSpPr>
          <p:cNvPr id="190" name="Google Shape;190;p60"/>
          <p:cNvSpPr/>
          <p:nvPr>
            <p:ph idx="3" type="pic"/>
          </p:nvPr>
        </p:nvSpPr>
        <p:spPr>
          <a:xfrm>
            <a:off x="5059908" y="2898442"/>
            <a:ext cx="714802" cy="714802"/>
          </a:xfrm>
          <a:prstGeom prst="rect">
            <a:avLst/>
          </a:prstGeom>
          <a:solidFill>
            <a:srgbClr val="F2F2F2"/>
          </a:solidFill>
          <a:ln>
            <a:noFill/>
          </a:ln>
        </p:spPr>
      </p:sp>
      <p:sp>
        <p:nvSpPr>
          <p:cNvPr id="191" name="Google Shape;191;p60"/>
          <p:cNvSpPr/>
          <p:nvPr/>
        </p:nvSpPr>
        <p:spPr>
          <a:xfrm rot="-2859541">
            <a:off x="850701" y="1823978"/>
            <a:ext cx="570952" cy="437595"/>
          </a:xfrm>
          <a:custGeom>
            <a:rect b="b" l="l" r="r" t="t"/>
            <a:pathLst>
              <a:path extrusionOk="0" h="9985" w="10000">
                <a:moveTo>
                  <a:pt x="3274" y="24"/>
                </a:moveTo>
                <a:cubicBezTo>
                  <a:pt x="2657" y="135"/>
                  <a:pt x="829" y="944"/>
                  <a:pt x="279" y="4080"/>
                </a:cubicBezTo>
                <a:cubicBezTo>
                  <a:pt x="279" y="4080"/>
                  <a:pt x="-884" y="10247"/>
                  <a:pt x="1542" y="9977"/>
                </a:cubicBezTo>
                <a:cubicBezTo>
                  <a:pt x="3974" y="9705"/>
                  <a:pt x="5463" y="8031"/>
                  <a:pt x="7232" y="8137"/>
                </a:cubicBezTo>
                <a:cubicBezTo>
                  <a:pt x="9002" y="8245"/>
                  <a:pt x="10940" y="6462"/>
                  <a:pt x="9495" y="3267"/>
                </a:cubicBezTo>
                <a:cubicBezTo>
                  <a:pt x="8057" y="73"/>
                  <a:pt x="3891" y="-87"/>
                  <a:pt x="3274" y="24"/>
                </a:cubicBezTo>
                <a:close/>
              </a:path>
            </a:pathLst>
          </a:custGeom>
          <a:gradFill>
            <a:gsLst>
              <a:gs pos="0">
                <a:schemeClr val="accent1"/>
              </a:gs>
              <a:gs pos="99000">
                <a:schemeClr val="accent2"/>
              </a:gs>
              <a:gs pos="100000">
                <a:schemeClr val="accent2"/>
              </a:gs>
            </a:gsLst>
            <a:lin ang="2700000" scaled="0"/>
          </a:gradFill>
          <a:ln>
            <a:noFill/>
          </a:ln>
          <a:effectLst>
            <a:outerShdw blurRad="393700" sx="102000" rotWithShape="0" algn="ctr" sy="102000">
              <a:srgbClr val="000000">
                <a:alpha val="13725"/>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92" name="Google Shape;192;p60"/>
          <p:cNvSpPr/>
          <p:nvPr/>
        </p:nvSpPr>
        <p:spPr>
          <a:xfrm rot="-1766235">
            <a:off x="8460065" y="2681091"/>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193" name="Google Shape;193;p60"/>
          <p:cNvSpPr/>
          <p:nvPr/>
        </p:nvSpPr>
        <p:spPr>
          <a:xfrm>
            <a:off x="7258158" y="337782"/>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94" name="Google Shape;194;p60"/>
          <p:cNvSpPr/>
          <p:nvPr/>
        </p:nvSpPr>
        <p:spPr>
          <a:xfrm flipH="1" rot="10800000">
            <a:off x="0" y="0"/>
            <a:ext cx="1212975" cy="808630"/>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195" name="Google Shape;195;p60"/>
          <p:cNvSpPr/>
          <p:nvPr/>
        </p:nvSpPr>
        <p:spPr>
          <a:xfrm rot="1420415">
            <a:off x="1882613" y="4404828"/>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
                                        <p:tgtEl>
                                          <p:spTgt spid="189"/>
                                        </p:tgtEl>
                                        <p:attrNameLst>
                                          <p:attrName>ppt_w</p:attrName>
                                        </p:attrNameLst>
                                      </p:cBhvr>
                                      <p:tavLst>
                                        <p:tav fmla="" tm="0">
                                          <p:val>
                                            <p:strVal val="0"/>
                                          </p:val>
                                        </p:tav>
                                        <p:tav fmla="" tm="100000">
                                          <p:val>
                                            <p:strVal val="#ppt_w"/>
                                          </p:val>
                                        </p:tav>
                                      </p:tavLst>
                                    </p:anim>
                                    <p:anim calcmode="lin" valueType="num">
                                      <p:cBhvr additive="base">
                                        <p:cTn dur="500"/>
                                        <p:tgtEl>
                                          <p:spTgt spid="18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ppt_w</p:attrName>
                                        </p:attrNameLst>
                                      </p:cBhvr>
                                      <p:tavLst>
                                        <p:tav fmla="" tm="0">
                                          <p:val>
                                            <p:strVal val="0"/>
                                          </p:val>
                                        </p:tav>
                                        <p:tav fmla="" tm="100000">
                                          <p:val>
                                            <p:strVal val="#ppt_w"/>
                                          </p:val>
                                        </p:tav>
                                      </p:tavLst>
                                    </p:anim>
                                    <p:anim calcmode="lin" valueType="num">
                                      <p:cBhvr additive="base">
                                        <p:cTn dur="500"/>
                                        <p:tgtEl>
                                          <p:spTgt spid="19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ppt_w</p:attrName>
                                        </p:attrNameLst>
                                      </p:cBhvr>
                                      <p:tavLst>
                                        <p:tav fmla="" tm="0">
                                          <p:val>
                                            <p:strVal val="0"/>
                                          </p:val>
                                        </p:tav>
                                        <p:tav fmla="" tm="100000">
                                          <p:val>
                                            <p:strVal val="#ppt_w"/>
                                          </p:val>
                                        </p:tav>
                                      </p:tavLst>
                                    </p:anim>
                                    <p:anim calcmode="lin" valueType="num">
                                      <p:cBhvr additive="base">
                                        <p:cTn dur="500"/>
                                        <p:tgtEl>
                                          <p:spTgt spid="192"/>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ppt_w</p:attrName>
                                        </p:attrNameLst>
                                      </p:cBhvr>
                                      <p:tavLst>
                                        <p:tav fmla="" tm="0">
                                          <p:val>
                                            <p:strVal val="0"/>
                                          </p:val>
                                        </p:tav>
                                        <p:tav fmla="" tm="100000">
                                          <p:val>
                                            <p:strVal val="#ppt_w"/>
                                          </p:val>
                                        </p:tav>
                                      </p:tavLst>
                                    </p:anim>
                                    <p:anim calcmode="lin" valueType="num">
                                      <p:cBhvr additive="base">
                                        <p:cTn dur="500"/>
                                        <p:tgtEl>
                                          <p:spTgt spid="193"/>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ppt_w</p:attrName>
                                        </p:attrNameLst>
                                      </p:cBhvr>
                                      <p:tavLst>
                                        <p:tav fmla="" tm="0">
                                          <p:val>
                                            <p:strVal val="0"/>
                                          </p:val>
                                        </p:tav>
                                        <p:tav fmla="" tm="100000">
                                          <p:val>
                                            <p:strVal val="#ppt_w"/>
                                          </p:val>
                                        </p:tav>
                                      </p:tavLst>
                                    </p:anim>
                                    <p:anim calcmode="lin" valueType="num">
                                      <p:cBhvr additive="base">
                                        <p:cTn dur="500"/>
                                        <p:tgtEl>
                                          <p:spTgt spid="1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196" name="Shape 196"/>
        <p:cNvGrpSpPr/>
        <p:nvPr/>
      </p:nvGrpSpPr>
      <p:grpSpPr>
        <a:xfrm>
          <a:off x="0" y="0"/>
          <a:ext cx="0" cy="0"/>
          <a:chOff x="0" y="0"/>
          <a:chExt cx="0" cy="0"/>
        </a:xfrm>
      </p:grpSpPr>
      <p:sp>
        <p:nvSpPr>
          <p:cNvPr id="197" name="Google Shape;197;p61"/>
          <p:cNvSpPr/>
          <p:nvPr>
            <p:ph idx="2" type="pic"/>
          </p:nvPr>
        </p:nvSpPr>
        <p:spPr>
          <a:xfrm>
            <a:off x="0" y="0"/>
            <a:ext cx="9144000" cy="5143500"/>
          </a:xfrm>
          <a:prstGeom prst="rect">
            <a:avLst/>
          </a:prstGeom>
          <a:solidFill>
            <a:srgbClr val="F2F2F2"/>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198" name="Shape 198"/>
        <p:cNvGrpSpPr/>
        <p:nvPr/>
      </p:nvGrpSpPr>
      <p:grpSpPr>
        <a:xfrm>
          <a:off x="0" y="0"/>
          <a:ext cx="0" cy="0"/>
          <a:chOff x="0" y="0"/>
          <a:chExt cx="0" cy="0"/>
        </a:xfrm>
      </p:grpSpPr>
      <p:sp>
        <p:nvSpPr>
          <p:cNvPr id="199" name="Google Shape;199;p62"/>
          <p:cNvSpPr/>
          <p:nvPr>
            <p:ph idx="2" type="pic"/>
          </p:nvPr>
        </p:nvSpPr>
        <p:spPr>
          <a:xfrm>
            <a:off x="1762268" y="1864625"/>
            <a:ext cx="1431309" cy="1431309"/>
          </a:xfrm>
          <a:prstGeom prst="rect">
            <a:avLst/>
          </a:prstGeom>
          <a:solidFill>
            <a:srgbClr val="F2F2F2"/>
          </a:solidFill>
          <a:ln>
            <a:noFill/>
          </a:ln>
        </p:spPr>
      </p:sp>
      <p:sp>
        <p:nvSpPr>
          <p:cNvPr id="200" name="Google Shape;200;p62"/>
          <p:cNvSpPr/>
          <p:nvPr>
            <p:ph idx="3" type="pic"/>
          </p:nvPr>
        </p:nvSpPr>
        <p:spPr>
          <a:xfrm>
            <a:off x="3856346" y="1864625"/>
            <a:ext cx="1431309" cy="1431309"/>
          </a:xfrm>
          <a:prstGeom prst="rect">
            <a:avLst/>
          </a:prstGeom>
          <a:solidFill>
            <a:srgbClr val="F2F2F2"/>
          </a:solidFill>
          <a:ln>
            <a:noFill/>
          </a:ln>
        </p:spPr>
      </p:sp>
      <p:sp>
        <p:nvSpPr>
          <p:cNvPr id="201" name="Google Shape;201;p62"/>
          <p:cNvSpPr/>
          <p:nvPr>
            <p:ph idx="4" type="pic"/>
          </p:nvPr>
        </p:nvSpPr>
        <p:spPr>
          <a:xfrm>
            <a:off x="5950424" y="1864625"/>
            <a:ext cx="1431309" cy="1431309"/>
          </a:xfrm>
          <a:prstGeom prst="rect">
            <a:avLst/>
          </a:prstGeom>
          <a:solidFill>
            <a:srgbClr val="F2F2F2"/>
          </a:solidFill>
          <a:ln>
            <a:noFill/>
          </a:ln>
        </p:spPr>
      </p:sp>
      <p:sp>
        <p:nvSpPr>
          <p:cNvPr id="202" name="Google Shape;202;p62"/>
          <p:cNvSpPr/>
          <p:nvPr/>
        </p:nvSpPr>
        <p:spPr>
          <a:xfrm flipH="1" rot="10800000">
            <a:off x="8413660" y="4217158"/>
            <a:ext cx="730340" cy="926342"/>
          </a:xfrm>
          <a:custGeom>
            <a:rect b="b" l="l" r="r" t="t"/>
            <a:pathLst>
              <a:path extrusionOk="0" h="1665770" w="1313315">
                <a:moveTo>
                  <a:pt x="94754" y="0"/>
                </a:moveTo>
                <a:lnTo>
                  <a:pt x="1313315" y="0"/>
                </a:lnTo>
                <a:lnTo>
                  <a:pt x="1313315" y="1665770"/>
                </a:lnTo>
                <a:lnTo>
                  <a:pt x="1267917" y="1654942"/>
                </a:lnTo>
                <a:cubicBezTo>
                  <a:pt x="1195228" y="1628554"/>
                  <a:pt x="1134868" y="1575659"/>
                  <a:pt x="1085162" y="1516433"/>
                </a:cubicBezTo>
                <a:cubicBezTo>
                  <a:pt x="958400" y="1365381"/>
                  <a:pt x="890975" y="1169289"/>
                  <a:pt x="752759" y="1028654"/>
                </a:cubicBezTo>
                <a:cubicBezTo>
                  <a:pt x="551545" y="823921"/>
                  <a:pt x="223184" y="759738"/>
                  <a:pt x="68095" y="518196"/>
                </a:cubicBezTo>
                <a:cubicBezTo>
                  <a:pt x="-37781" y="353299"/>
                  <a:pt x="-6381" y="198110"/>
                  <a:pt x="68541" y="46105"/>
                </a:cubicBez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03" name="Google Shape;203;p62"/>
          <p:cNvSpPr/>
          <p:nvPr/>
        </p:nvSpPr>
        <p:spPr>
          <a:xfrm rot="-1766235">
            <a:off x="1181698" y="558590"/>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204" name="Google Shape;204;p62"/>
          <p:cNvSpPr/>
          <p:nvPr/>
        </p:nvSpPr>
        <p:spPr>
          <a:xfrm>
            <a:off x="423055" y="3872527"/>
            <a:ext cx="344632" cy="34463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05" name="Google Shape;205;p62"/>
          <p:cNvSpPr/>
          <p:nvPr/>
        </p:nvSpPr>
        <p:spPr>
          <a:xfrm rot="1420415">
            <a:off x="7282861" y="4477332"/>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500"/>
                                        <p:tgtEl>
                                          <p:spTgt spid="199"/>
                                        </p:tgtEl>
                                        <p:attrNameLst>
                                          <p:attrName>ppt_w</p:attrName>
                                        </p:attrNameLst>
                                      </p:cBhvr>
                                      <p:tavLst>
                                        <p:tav fmla="" tm="0">
                                          <p:val>
                                            <p:strVal val="0"/>
                                          </p:val>
                                        </p:tav>
                                        <p:tav fmla="" tm="100000">
                                          <p:val>
                                            <p:strVal val="#ppt_w"/>
                                          </p:val>
                                        </p:tav>
                                      </p:tavLst>
                                    </p:anim>
                                    <p:anim calcmode="lin" valueType="num">
                                      <p:cBhvr additive="base">
                                        <p:cTn dur="500"/>
                                        <p:tgtEl>
                                          <p:spTgt spid="19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500"/>
                                        <p:tgtEl>
                                          <p:spTgt spid="200"/>
                                        </p:tgtEl>
                                        <p:attrNameLst>
                                          <p:attrName>ppt_w</p:attrName>
                                        </p:attrNameLst>
                                      </p:cBhvr>
                                      <p:tavLst>
                                        <p:tav fmla="" tm="0">
                                          <p:val>
                                            <p:strVal val="0"/>
                                          </p:val>
                                        </p:tav>
                                        <p:tav fmla="" tm="100000">
                                          <p:val>
                                            <p:strVal val="#ppt_w"/>
                                          </p:val>
                                        </p:tav>
                                      </p:tavLst>
                                    </p:anim>
                                    <p:anim calcmode="lin" valueType="num">
                                      <p:cBhvr additive="base">
                                        <p:cTn dur="500"/>
                                        <p:tgtEl>
                                          <p:spTgt spid="20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ppt_w</p:attrName>
                                        </p:attrNameLst>
                                      </p:cBhvr>
                                      <p:tavLst>
                                        <p:tav fmla="" tm="0">
                                          <p:val>
                                            <p:strVal val="0"/>
                                          </p:val>
                                        </p:tav>
                                        <p:tav fmla="" tm="100000">
                                          <p:val>
                                            <p:strVal val="#ppt_w"/>
                                          </p:val>
                                        </p:tav>
                                      </p:tavLst>
                                    </p:anim>
                                    <p:anim calcmode="lin" valueType="num">
                                      <p:cBhvr additive="base">
                                        <p:cTn dur="500"/>
                                        <p:tgtEl>
                                          <p:spTgt spid="201"/>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500"/>
                                        <p:tgtEl>
                                          <p:spTgt spid="203"/>
                                        </p:tgtEl>
                                        <p:attrNameLst>
                                          <p:attrName>ppt_w</p:attrName>
                                        </p:attrNameLst>
                                      </p:cBhvr>
                                      <p:tavLst>
                                        <p:tav fmla="" tm="0">
                                          <p:val>
                                            <p:strVal val="0"/>
                                          </p:val>
                                        </p:tav>
                                        <p:tav fmla="" tm="100000">
                                          <p:val>
                                            <p:strVal val="#ppt_w"/>
                                          </p:val>
                                        </p:tav>
                                      </p:tavLst>
                                    </p:anim>
                                    <p:anim calcmode="lin" valueType="num">
                                      <p:cBhvr additive="base">
                                        <p:cTn dur="500"/>
                                        <p:tgtEl>
                                          <p:spTgt spid="203"/>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500"/>
                                        <p:tgtEl>
                                          <p:spTgt spid="204"/>
                                        </p:tgtEl>
                                        <p:attrNameLst>
                                          <p:attrName>ppt_w</p:attrName>
                                        </p:attrNameLst>
                                      </p:cBhvr>
                                      <p:tavLst>
                                        <p:tav fmla="" tm="0">
                                          <p:val>
                                            <p:strVal val="0"/>
                                          </p:val>
                                        </p:tav>
                                        <p:tav fmla="" tm="100000">
                                          <p:val>
                                            <p:strVal val="#ppt_w"/>
                                          </p:val>
                                        </p:tav>
                                      </p:tavLst>
                                    </p:anim>
                                    <p:anim calcmode="lin" valueType="num">
                                      <p:cBhvr additive="base">
                                        <p:cTn dur="500"/>
                                        <p:tgtEl>
                                          <p:spTgt spid="204"/>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500"/>
                                        <p:tgtEl>
                                          <p:spTgt spid="205"/>
                                        </p:tgtEl>
                                        <p:attrNameLst>
                                          <p:attrName>ppt_w</p:attrName>
                                        </p:attrNameLst>
                                      </p:cBhvr>
                                      <p:tavLst>
                                        <p:tav fmla="" tm="0">
                                          <p:val>
                                            <p:strVal val="0"/>
                                          </p:val>
                                        </p:tav>
                                        <p:tav fmla="" tm="100000">
                                          <p:val>
                                            <p:strVal val="#ppt_w"/>
                                          </p:val>
                                        </p:tav>
                                      </p:tavLst>
                                    </p:anim>
                                    <p:anim calcmode="lin" valueType="num">
                                      <p:cBhvr additive="base">
                                        <p:cTn dur="500"/>
                                        <p:tgtEl>
                                          <p:spTgt spid="20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206" name="Shape 206"/>
        <p:cNvGrpSpPr/>
        <p:nvPr/>
      </p:nvGrpSpPr>
      <p:grpSpPr>
        <a:xfrm>
          <a:off x="0" y="0"/>
          <a:ext cx="0" cy="0"/>
          <a:chOff x="0" y="0"/>
          <a:chExt cx="0" cy="0"/>
        </a:xfrm>
      </p:grpSpPr>
      <p:sp>
        <p:nvSpPr>
          <p:cNvPr id="207" name="Google Shape;207;p63"/>
          <p:cNvSpPr/>
          <p:nvPr/>
        </p:nvSpPr>
        <p:spPr>
          <a:xfrm rot="-5400000">
            <a:off x="-1067082" y="1067083"/>
            <a:ext cx="5143500" cy="3009332"/>
          </a:xfrm>
          <a:custGeom>
            <a:rect b="b" l="l" r="r" t="t"/>
            <a:pathLst>
              <a:path extrusionOk="0" h="20807" w="21600">
                <a:moveTo>
                  <a:pt x="0" y="0"/>
                </a:moveTo>
                <a:lnTo>
                  <a:pt x="21600" y="0"/>
                </a:lnTo>
                <a:lnTo>
                  <a:pt x="21600" y="17322"/>
                </a:lnTo>
                <a:cubicBezTo>
                  <a:pt x="12676" y="9522"/>
                  <a:pt x="10800" y="23922"/>
                  <a:pt x="0" y="20172"/>
                </a:cubicBezTo>
                <a:lnTo>
                  <a:pt x="0" y="0"/>
                </a:ln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08" name="Google Shape;208;p63"/>
          <p:cNvSpPr/>
          <p:nvPr>
            <p:ph idx="2" type="pic"/>
          </p:nvPr>
        </p:nvSpPr>
        <p:spPr>
          <a:xfrm>
            <a:off x="460611" y="501555"/>
            <a:ext cx="3459709" cy="1965278"/>
          </a:xfrm>
          <a:prstGeom prst="rect">
            <a:avLst/>
          </a:prstGeom>
          <a:solidFill>
            <a:srgbClr val="F2F2F2"/>
          </a:solidFill>
          <a:ln>
            <a:noFill/>
          </a:ln>
        </p:spPr>
      </p:sp>
      <p:sp>
        <p:nvSpPr>
          <p:cNvPr id="209" name="Google Shape;209;p63"/>
          <p:cNvSpPr/>
          <p:nvPr>
            <p:ph idx="3" type="pic"/>
          </p:nvPr>
        </p:nvSpPr>
        <p:spPr>
          <a:xfrm>
            <a:off x="460611" y="2652783"/>
            <a:ext cx="3459709" cy="1965278"/>
          </a:xfrm>
          <a:prstGeom prst="rect">
            <a:avLst/>
          </a:prstGeom>
          <a:solidFill>
            <a:srgbClr val="F2F2F2"/>
          </a:solidFill>
          <a:ln>
            <a:noFill/>
          </a:ln>
        </p:spPr>
      </p:sp>
      <p:sp>
        <p:nvSpPr>
          <p:cNvPr id="210" name="Google Shape;210;p63"/>
          <p:cNvSpPr/>
          <p:nvPr/>
        </p:nvSpPr>
        <p:spPr>
          <a:xfrm rot="-1766235">
            <a:off x="8070253" y="541805"/>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211" name="Google Shape;211;p63"/>
          <p:cNvSpPr/>
          <p:nvPr/>
        </p:nvSpPr>
        <p:spPr>
          <a:xfrm>
            <a:off x="4380930" y="1673332"/>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12" name="Google Shape;212;p63"/>
          <p:cNvSpPr/>
          <p:nvPr/>
        </p:nvSpPr>
        <p:spPr>
          <a:xfrm>
            <a:off x="7908315" y="4005054"/>
            <a:ext cx="613007" cy="613007"/>
          </a:xfrm>
          <a:prstGeom prst="donut">
            <a:avLst>
              <a:gd fmla="val 17021" name="adj"/>
            </a:avLst>
          </a:prstGeom>
          <a:solidFill>
            <a:srgbClr val="87D6FA">
              <a:alpha val="4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500"/>
                                        <p:tgtEl>
                                          <p:spTgt spid="20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500"/>
                                        <p:tgtEl>
                                          <p:spTgt spid="2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ppt_w</p:attrName>
                                        </p:attrNameLst>
                                      </p:cBhvr>
                                      <p:tavLst>
                                        <p:tav fmla="" tm="0">
                                          <p:val>
                                            <p:strVal val="0"/>
                                          </p:val>
                                        </p:tav>
                                        <p:tav fmla="" tm="100000">
                                          <p:val>
                                            <p:strVal val="#ppt_w"/>
                                          </p:val>
                                        </p:tav>
                                      </p:tavLst>
                                    </p:anim>
                                    <p:anim calcmode="lin" valueType="num">
                                      <p:cBhvr additive="base">
                                        <p:cTn dur="500"/>
                                        <p:tgtEl>
                                          <p:spTgt spid="21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500"/>
                                        <p:tgtEl>
                                          <p:spTgt spid="211"/>
                                        </p:tgtEl>
                                        <p:attrNameLst>
                                          <p:attrName>ppt_w</p:attrName>
                                        </p:attrNameLst>
                                      </p:cBhvr>
                                      <p:tavLst>
                                        <p:tav fmla="" tm="0">
                                          <p:val>
                                            <p:strVal val="0"/>
                                          </p:val>
                                        </p:tav>
                                        <p:tav fmla="" tm="100000">
                                          <p:val>
                                            <p:strVal val="#ppt_w"/>
                                          </p:val>
                                        </p:tav>
                                      </p:tavLst>
                                    </p:anim>
                                    <p:anim calcmode="lin" valueType="num">
                                      <p:cBhvr additive="base">
                                        <p:cTn dur="500"/>
                                        <p:tgtEl>
                                          <p:spTgt spid="211"/>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213" name="Shape 213"/>
        <p:cNvGrpSpPr/>
        <p:nvPr/>
      </p:nvGrpSpPr>
      <p:grpSpPr>
        <a:xfrm>
          <a:off x="0" y="0"/>
          <a:ext cx="0" cy="0"/>
          <a:chOff x="0" y="0"/>
          <a:chExt cx="0" cy="0"/>
        </a:xfrm>
      </p:grpSpPr>
      <p:sp>
        <p:nvSpPr>
          <p:cNvPr id="214" name="Google Shape;214;p64"/>
          <p:cNvSpPr/>
          <p:nvPr>
            <p:ph idx="2" type="pic"/>
          </p:nvPr>
        </p:nvSpPr>
        <p:spPr>
          <a:xfrm>
            <a:off x="4585648" y="1207827"/>
            <a:ext cx="2722728" cy="3935673"/>
          </a:xfrm>
          <a:prstGeom prst="rect">
            <a:avLst/>
          </a:prstGeom>
          <a:solidFill>
            <a:srgbClr val="F2F2F2"/>
          </a:solidFill>
          <a:ln>
            <a:noFill/>
          </a:ln>
        </p:spPr>
      </p:sp>
      <p:sp>
        <p:nvSpPr>
          <p:cNvPr id="215" name="Google Shape;215;p64"/>
          <p:cNvSpPr/>
          <p:nvPr/>
        </p:nvSpPr>
        <p:spPr>
          <a:xfrm flipH="1" rot="10800000">
            <a:off x="0" y="0"/>
            <a:ext cx="1212975" cy="808630"/>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16" name="Google Shape;216;p64"/>
          <p:cNvSpPr/>
          <p:nvPr/>
        </p:nvSpPr>
        <p:spPr>
          <a:xfrm>
            <a:off x="7258158" y="337782"/>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17" name="Google Shape;217;p64"/>
          <p:cNvSpPr/>
          <p:nvPr/>
        </p:nvSpPr>
        <p:spPr>
          <a:xfrm rot="1420415">
            <a:off x="1836925" y="4411527"/>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500"/>
                                        <p:tgtEl>
                                          <p:spTgt spid="216"/>
                                        </p:tgtEl>
                                        <p:attrNameLst>
                                          <p:attrName>ppt_w</p:attrName>
                                        </p:attrNameLst>
                                      </p:cBhvr>
                                      <p:tavLst>
                                        <p:tav fmla="" tm="0">
                                          <p:val>
                                            <p:strVal val="0"/>
                                          </p:val>
                                        </p:tav>
                                        <p:tav fmla="" tm="100000">
                                          <p:val>
                                            <p:strVal val="#ppt_w"/>
                                          </p:val>
                                        </p:tav>
                                      </p:tavLst>
                                    </p:anim>
                                    <p:anim calcmode="lin" valueType="num">
                                      <p:cBhvr additive="base">
                                        <p:cTn dur="500"/>
                                        <p:tgtEl>
                                          <p:spTgt spid="216"/>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500"/>
                                        <p:tgtEl>
                                          <p:spTgt spid="217"/>
                                        </p:tgtEl>
                                        <p:attrNameLst>
                                          <p:attrName>ppt_w</p:attrName>
                                        </p:attrNameLst>
                                      </p:cBhvr>
                                      <p:tavLst>
                                        <p:tav fmla="" tm="0">
                                          <p:val>
                                            <p:strVal val="0"/>
                                          </p:val>
                                        </p:tav>
                                        <p:tav fmla="" tm="100000">
                                          <p:val>
                                            <p:strVal val="#ppt_w"/>
                                          </p:val>
                                        </p:tav>
                                      </p:tavLst>
                                    </p:anim>
                                    <p:anim calcmode="lin" valueType="num">
                                      <p:cBhvr additive="base">
                                        <p:cTn dur="500"/>
                                        <p:tgtEl>
                                          <p:spTgt spid="21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3" name="Shape 23"/>
        <p:cNvGrpSpPr/>
        <p:nvPr/>
      </p:nvGrpSpPr>
      <p:grpSpPr>
        <a:xfrm>
          <a:off x="0" y="0"/>
          <a:ext cx="0" cy="0"/>
          <a:chOff x="0" y="0"/>
          <a:chExt cx="0" cy="0"/>
        </a:xfrm>
      </p:grpSpPr>
      <p:sp>
        <p:nvSpPr>
          <p:cNvPr id="24" name="Google Shape;24;p38"/>
          <p:cNvSpPr/>
          <p:nvPr/>
        </p:nvSpPr>
        <p:spPr>
          <a:xfrm>
            <a:off x="8096535" y="1709382"/>
            <a:ext cx="890516" cy="890516"/>
          </a:xfrm>
          <a:prstGeom prst="donut">
            <a:avLst>
              <a:gd fmla="val 14655" name="adj"/>
            </a:avLst>
          </a:prstGeom>
          <a:solidFill>
            <a:schemeClr val="accent1">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25" name="Google Shape;25;p38"/>
          <p:cNvSpPr/>
          <p:nvPr/>
        </p:nvSpPr>
        <p:spPr>
          <a:xfrm flipH="1">
            <a:off x="-1" y="2548720"/>
            <a:ext cx="5957248" cy="2594780"/>
          </a:xfrm>
          <a:custGeom>
            <a:rect b="b" l="l" r="r" t="t"/>
            <a:pathLst>
              <a:path extrusionOk="0" h="4462891" w="4919049">
                <a:moveTo>
                  <a:pt x="4218316" y="7"/>
                </a:moveTo>
                <a:cubicBezTo>
                  <a:pt x="4057536" y="-437"/>
                  <a:pt x="3895416" y="20453"/>
                  <a:pt x="3738209" y="54233"/>
                </a:cubicBezTo>
                <a:cubicBezTo>
                  <a:pt x="3091516" y="196464"/>
                  <a:pt x="2498417" y="564486"/>
                  <a:pt x="2085748" y="1080072"/>
                </a:cubicBezTo>
                <a:cubicBezTo>
                  <a:pt x="1642710" y="1634773"/>
                  <a:pt x="1419404" y="2328148"/>
                  <a:pt x="1128214" y="2975298"/>
                </a:cubicBezTo>
                <a:cubicBezTo>
                  <a:pt x="874986" y="3543110"/>
                  <a:pt x="534222" y="4112283"/>
                  <a:pt x="22147" y="4449373"/>
                </a:cubicBezTo>
                <a:lnTo>
                  <a:pt x="0" y="4462891"/>
                </a:lnTo>
                <a:lnTo>
                  <a:pt x="4919049" y="4462891"/>
                </a:lnTo>
                <a:lnTo>
                  <a:pt x="4919049" y="4270508"/>
                </a:lnTo>
                <a:cubicBezTo>
                  <a:pt x="4919049" y="182240"/>
                  <a:pt x="4919049" y="182240"/>
                  <a:pt x="4919049" y="182240"/>
                </a:cubicBezTo>
                <a:cubicBezTo>
                  <a:pt x="4845805" y="137794"/>
                  <a:pt x="4768987" y="100458"/>
                  <a:pt x="4690384" y="73790"/>
                </a:cubicBezTo>
                <a:cubicBezTo>
                  <a:pt x="4538536" y="22231"/>
                  <a:pt x="4379096" y="452"/>
                  <a:pt x="4218316" y="7"/>
                </a:cubicBezTo>
                <a:close/>
              </a:path>
            </a:pathLst>
          </a:custGeom>
          <a:gradFill>
            <a:gsLst>
              <a:gs pos="0">
                <a:schemeClr val="accent1"/>
              </a:gs>
              <a:gs pos="100000">
                <a:schemeClr val="accent2"/>
              </a:gs>
            </a:gsLst>
            <a:lin ang="540000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26" name="Google Shape;26;p38"/>
          <p:cNvSpPr/>
          <p:nvPr/>
        </p:nvSpPr>
        <p:spPr>
          <a:xfrm>
            <a:off x="446184" y="520546"/>
            <a:ext cx="8246126" cy="4096025"/>
          </a:xfrm>
          <a:prstGeom prst="rect">
            <a:avLst/>
          </a:prstGeom>
          <a:solidFill>
            <a:schemeClr val="lt1"/>
          </a:solidFill>
          <a:ln>
            <a:noFill/>
          </a:ln>
          <a:effectLst>
            <a:outerShdw blurRad="190500" sx="102000" rotWithShape="0" algn="ctr" sy="1020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7" name="Google Shape;27;p38"/>
          <p:cNvSpPr/>
          <p:nvPr>
            <p:ph idx="2" type="pic"/>
          </p:nvPr>
        </p:nvSpPr>
        <p:spPr>
          <a:xfrm>
            <a:off x="1162383" y="1206370"/>
            <a:ext cx="2716993" cy="2734421"/>
          </a:xfrm>
          <a:prstGeom prst="rect">
            <a:avLst/>
          </a:prstGeom>
          <a:solidFill>
            <a:srgbClr val="F2F2F2"/>
          </a:solidFill>
          <a:ln>
            <a:noFill/>
          </a:ln>
        </p:spPr>
      </p:sp>
      <p:sp>
        <p:nvSpPr>
          <p:cNvPr id="28" name="Google Shape;28;p38"/>
          <p:cNvSpPr/>
          <p:nvPr/>
        </p:nvSpPr>
        <p:spPr>
          <a:xfrm rot="-1766235">
            <a:off x="4632751" y="4131319"/>
            <a:ext cx="222155" cy="222155"/>
          </a:xfrm>
          <a:prstGeom prst="frame">
            <a:avLst>
              <a:gd fmla="val 18995" name="adj1"/>
            </a:avLst>
          </a:pr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
                                        </p:tgtEl>
                                        <p:attrNameLst>
                                          <p:attrName>style.visibility</p:attrName>
                                        </p:attrNameLst>
                                      </p:cBhvr>
                                      <p:to>
                                        <p:strVal val="visible"/>
                                      </p:to>
                                    </p:set>
                                    <p:animEffect filter="fade" transition="in">
                                      <p:cBhvr>
                                        <p:cTn dur="500"/>
                                        <p:tgtEl>
                                          <p:spTgt spid="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
                                        </p:tgtEl>
                                        <p:attrNameLst>
                                          <p:attrName>style.visibility</p:attrName>
                                        </p:attrNameLst>
                                      </p:cBhvr>
                                      <p:to>
                                        <p:strVal val="visible"/>
                                      </p:to>
                                    </p:set>
                                    <p:animEffect filter="fade" transition="in">
                                      <p:cBhvr>
                                        <p:cTn dur="500"/>
                                        <p:tgtEl>
                                          <p:spTgt spid="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
                                        </p:tgtEl>
                                        <p:attrNameLst>
                                          <p:attrName>style.visibility</p:attrName>
                                        </p:attrNameLst>
                                      </p:cBhvr>
                                      <p:to>
                                        <p:strVal val="visible"/>
                                      </p:to>
                                    </p:set>
                                    <p:animEffect filter="fade" transition="in">
                                      <p:cBhvr>
                                        <p:cTn dur="500"/>
                                        <p:tgtEl>
                                          <p:spTgt spid="24"/>
                                        </p:tgtEl>
                                      </p:cBhvr>
                                    </p:animEffect>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p:tgtEl>
                                          <p:spTgt spid="28"/>
                                        </p:tgtEl>
                                        <p:attrNameLst>
                                          <p:attrName>ppt_w</p:attrName>
                                        </p:attrNameLst>
                                      </p:cBhvr>
                                      <p:tavLst>
                                        <p:tav fmla="" tm="0">
                                          <p:val>
                                            <p:strVal val="0"/>
                                          </p:val>
                                        </p:tav>
                                        <p:tav fmla="" tm="100000">
                                          <p:val>
                                            <p:strVal val="#ppt_w"/>
                                          </p:val>
                                        </p:tav>
                                      </p:tavLst>
                                    </p:anim>
                                    <p:anim calcmode="lin" valueType="num">
                                      <p:cBhvr additive="base">
                                        <p:cTn dur="500"/>
                                        <p:tgtEl>
                                          <p:spTgt spid="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 name="Shape 218"/>
        <p:cNvGrpSpPr/>
        <p:nvPr/>
      </p:nvGrpSpPr>
      <p:grpSpPr>
        <a:xfrm>
          <a:off x="0" y="0"/>
          <a:ext cx="0" cy="0"/>
          <a:chOff x="0" y="0"/>
          <a:chExt cx="0" cy="0"/>
        </a:xfrm>
      </p:grpSpPr>
      <p:sp>
        <p:nvSpPr>
          <p:cNvPr id="219" name="Google Shape;219;p65"/>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Montserrat Black"/>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65"/>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21" name="Google Shape;221;p6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6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6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4" name="Shape 224"/>
        <p:cNvGrpSpPr/>
        <p:nvPr/>
      </p:nvGrpSpPr>
      <p:grpSpPr>
        <a:xfrm>
          <a:off x="0" y="0"/>
          <a:ext cx="0" cy="0"/>
          <a:chOff x="0" y="0"/>
          <a:chExt cx="0" cy="0"/>
        </a:xfrm>
      </p:grpSpPr>
      <p:sp>
        <p:nvSpPr>
          <p:cNvPr id="225" name="Google Shape;225;p6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6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7" name="Google Shape;227;p6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6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6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0" name="Shape 230"/>
        <p:cNvGrpSpPr/>
        <p:nvPr/>
      </p:nvGrpSpPr>
      <p:grpSpPr>
        <a:xfrm>
          <a:off x="0" y="0"/>
          <a:ext cx="0" cy="0"/>
          <a:chOff x="0" y="0"/>
          <a:chExt cx="0" cy="0"/>
        </a:xfrm>
      </p:grpSpPr>
      <p:sp>
        <p:nvSpPr>
          <p:cNvPr id="231" name="Google Shape;231;p67"/>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Montserrat Black"/>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67"/>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33" name="Google Shape;233;p6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6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6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6" name="Shape 236"/>
        <p:cNvGrpSpPr/>
        <p:nvPr/>
      </p:nvGrpSpPr>
      <p:grpSpPr>
        <a:xfrm>
          <a:off x="0" y="0"/>
          <a:ext cx="0" cy="0"/>
          <a:chOff x="0" y="0"/>
          <a:chExt cx="0" cy="0"/>
        </a:xfrm>
      </p:grpSpPr>
      <p:sp>
        <p:nvSpPr>
          <p:cNvPr id="237" name="Google Shape;237;p6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68"/>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9" name="Google Shape;239;p68"/>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0" name="Google Shape;240;p6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6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6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43" name="Shape 243"/>
        <p:cNvGrpSpPr/>
        <p:nvPr/>
      </p:nvGrpSpPr>
      <p:grpSpPr>
        <a:xfrm>
          <a:off x="0" y="0"/>
          <a:ext cx="0" cy="0"/>
          <a:chOff x="0" y="0"/>
          <a:chExt cx="0" cy="0"/>
        </a:xfrm>
      </p:grpSpPr>
      <p:sp>
        <p:nvSpPr>
          <p:cNvPr id="244" name="Google Shape;244;p69"/>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69"/>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46" name="Google Shape;246;p69"/>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7" name="Google Shape;247;p69"/>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48" name="Google Shape;248;p69"/>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9" name="Google Shape;249;p6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6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6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2" name="Shape 252"/>
        <p:cNvGrpSpPr/>
        <p:nvPr/>
      </p:nvGrpSpPr>
      <p:grpSpPr>
        <a:xfrm>
          <a:off x="0" y="0"/>
          <a:ext cx="0" cy="0"/>
          <a:chOff x="0" y="0"/>
          <a:chExt cx="0" cy="0"/>
        </a:xfrm>
      </p:grpSpPr>
      <p:sp>
        <p:nvSpPr>
          <p:cNvPr id="253" name="Google Shape;253;p7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7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7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7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7" name="Shape 257"/>
        <p:cNvGrpSpPr/>
        <p:nvPr/>
      </p:nvGrpSpPr>
      <p:grpSpPr>
        <a:xfrm>
          <a:off x="0" y="0"/>
          <a:ext cx="0" cy="0"/>
          <a:chOff x="0" y="0"/>
          <a:chExt cx="0" cy="0"/>
        </a:xfrm>
      </p:grpSpPr>
      <p:sp>
        <p:nvSpPr>
          <p:cNvPr id="258" name="Google Shape;258;p7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7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7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1" name="Shape 261"/>
        <p:cNvGrpSpPr/>
        <p:nvPr/>
      </p:nvGrpSpPr>
      <p:grpSpPr>
        <a:xfrm>
          <a:off x="0" y="0"/>
          <a:ext cx="0" cy="0"/>
          <a:chOff x="0" y="0"/>
          <a:chExt cx="0" cy="0"/>
        </a:xfrm>
      </p:grpSpPr>
      <p:sp>
        <p:nvSpPr>
          <p:cNvPr id="262" name="Google Shape;262;p72"/>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Montserrat Black"/>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72"/>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264" name="Google Shape;264;p72"/>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65" name="Google Shape;265;p7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7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7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8" name="Shape 268"/>
        <p:cNvGrpSpPr/>
        <p:nvPr/>
      </p:nvGrpSpPr>
      <p:grpSpPr>
        <a:xfrm>
          <a:off x="0" y="0"/>
          <a:ext cx="0" cy="0"/>
          <a:chOff x="0" y="0"/>
          <a:chExt cx="0" cy="0"/>
        </a:xfrm>
      </p:grpSpPr>
      <p:sp>
        <p:nvSpPr>
          <p:cNvPr id="269" name="Google Shape;269;p7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Montserrat Black"/>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73"/>
          <p:cNvSpPr/>
          <p:nvPr>
            <p:ph idx="2" type="pic"/>
          </p:nvPr>
        </p:nvSpPr>
        <p:spPr>
          <a:xfrm>
            <a:off x="3887391" y="740569"/>
            <a:ext cx="4629150" cy="3655219"/>
          </a:xfrm>
          <a:prstGeom prst="rect">
            <a:avLst/>
          </a:prstGeom>
          <a:noFill/>
          <a:ln>
            <a:noFill/>
          </a:ln>
        </p:spPr>
      </p:sp>
      <p:sp>
        <p:nvSpPr>
          <p:cNvPr id="271" name="Google Shape;271;p73"/>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72" name="Google Shape;272;p7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7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7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5" name="Shape 275"/>
        <p:cNvGrpSpPr/>
        <p:nvPr/>
      </p:nvGrpSpPr>
      <p:grpSpPr>
        <a:xfrm>
          <a:off x="0" y="0"/>
          <a:ext cx="0" cy="0"/>
          <a:chOff x="0" y="0"/>
          <a:chExt cx="0" cy="0"/>
        </a:xfrm>
      </p:grpSpPr>
      <p:sp>
        <p:nvSpPr>
          <p:cNvPr id="276" name="Google Shape;276;p7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74"/>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8" name="Google Shape;278;p7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7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7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9" name="Shape 29"/>
        <p:cNvGrpSpPr/>
        <p:nvPr/>
      </p:nvGrpSpPr>
      <p:grpSpPr>
        <a:xfrm>
          <a:off x="0" y="0"/>
          <a:ext cx="0" cy="0"/>
          <a:chOff x="0" y="0"/>
          <a:chExt cx="0" cy="0"/>
        </a:xfrm>
      </p:grpSpPr>
      <p:sp>
        <p:nvSpPr>
          <p:cNvPr id="30" name="Google Shape;30;p39"/>
          <p:cNvSpPr/>
          <p:nvPr/>
        </p:nvSpPr>
        <p:spPr>
          <a:xfrm rot="-5400000">
            <a:off x="4633415" y="632915"/>
            <a:ext cx="5143500" cy="3877670"/>
          </a:xfrm>
          <a:prstGeom prst="flowChartManualInput">
            <a:avLst/>
          </a:prstGeom>
          <a:gradFill>
            <a:gsLst>
              <a:gs pos="0">
                <a:schemeClr val="accent1"/>
              </a:gs>
              <a:gs pos="100000">
                <a:schemeClr val="accent2"/>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31" name="Google Shape;31;p39"/>
          <p:cNvSpPr/>
          <p:nvPr>
            <p:ph idx="2" type="pic"/>
          </p:nvPr>
        </p:nvSpPr>
        <p:spPr>
          <a:xfrm>
            <a:off x="4578804" y="1203881"/>
            <a:ext cx="2716993" cy="3427169"/>
          </a:xfrm>
          <a:prstGeom prst="rect">
            <a:avLst/>
          </a:prstGeom>
          <a:solidFill>
            <a:srgbClr val="F2F2F2"/>
          </a:solidFill>
          <a:ln>
            <a:noFill/>
          </a:ln>
        </p:spPr>
      </p:sp>
      <p:sp>
        <p:nvSpPr>
          <p:cNvPr id="32" name="Google Shape;32;p39"/>
          <p:cNvSpPr/>
          <p:nvPr/>
        </p:nvSpPr>
        <p:spPr>
          <a:xfrm rot="10800000">
            <a:off x="7953232" y="0"/>
            <a:ext cx="1175885" cy="783904"/>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33" name="Google Shape;33;p39"/>
          <p:cNvSpPr/>
          <p:nvPr/>
        </p:nvSpPr>
        <p:spPr>
          <a:xfrm>
            <a:off x="7953232" y="3622348"/>
            <a:ext cx="385122" cy="38512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34" name="Google Shape;34;p39"/>
          <p:cNvSpPr/>
          <p:nvPr/>
        </p:nvSpPr>
        <p:spPr>
          <a:xfrm rot="-1766235">
            <a:off x="487243" y="599961"/>
            <a:ext cx="222155" cy="222155"/>
          </a:xfrm>
          <a:prstGeom prst="frame">
            <a:avLst>
              <a:gd fmla="val 18995" name="adj1"/>
            </a:avLst>
          </a:pr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p:tgtEl>
                                          <p:spTgt spid="31"/>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500"/>
                                        <p:tgtEl>
                                          <p:spTgt spid="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
                                        </p:tgtEl>
                                        <p:attrNameLst>
                                          <p:attrName>style.visibility</p:attrName>
                                        </p:attrNameLst>
                                      </p:cBhvr>
                                      <p:to>
                                        <p:strVal val="visible"/>
                                      </p:to>
                                    </p:set>
                                    <p:animEffect filter="fade" transition="in">
                                      <p:cBhvr>
                                        <p:cTn dur="500"/>
                                        <p:tgtEl>
                                          <p:spTgt spid="32"/>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p:tgtEl>
                                          <p:spTgt spid="33"/>
                                        </p:tgtEl>
                                        <p:attrNameLst>
                                          <p:attrName>ppt_w</p:attrName>
                                        </p:attrNameLst>
                                      </p:cBhvr>
                                      <p:tavLst>
                                        <p:tav fmla="" tm="0">
                                          <p:val>
                                            <p:strVal val="0"/>
                                          </p:val>
                                        </p:tav>
                                        <p:tav fmla="" tm="100000">
                                          <p:val>
                                            <p:strVal val="#ppt_w"/>
                                          </p:val>
                                        </p:tav>
                                      </p:tavLst>
                                    </p:anim>
                                    <p:anim calcmode="lin" valueType="num">
                                      <p:cBhvr additive="base">
                                        <p:cTn dur="500"/>
                                        <p:tgtEl>
                                          <p:spTgt spid="33"/>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p:tgtEl>
                                          <p:spTgt spid="34"/>
                                        </p:tgtEl>
                                        <p:attrNameLst>
                                          <p:attrName>ppt_w</p:attrName>
                                        </p:attrNameLst>
                                      </p:cBhvr>
                                      <p:tavLst>
                                        <p:tav fmla="" tm="0">
                                          <p:val>
                                            <p:strVal val="0"/>
                                          </p:val>
                                        </p:tav>
                                        <p:tav fmla="" tm="100000">
                                          <p:val>
                                            <p:strVal val="#ppt_w"/>
                                          </p:val>
                                        </p:tav>
                                      </p:tavLst>
                                    </p:anim>
                                    <p:anim calcmode="lin" valueType="num">
                                      <p:cBhvr additive="base">
                                        <p:cTn dur="500"/>
                                        <p:tgtEl>
                                          <p:spTgt spid="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81" name="Shape 281"/>
        <p:cNvGrpSpPr/>
        <p:nvPr/>
      </p:nvGrpSpPr>
      <p:grpSpPr>
        <a:xfrm>
          <a:off x="0" y="0"/>
          <a:ext cx="0" cy="0"/>
          <a:chOff x="0" y="0"/>
          <a:chExt cx="0" cy="0"/>
        </a:xfrm>
      </p:grpSpPr>
      <p:sp>
        <p:nvSpPr>
          <p:cNvPr id="282" name="Google Shape;282;p75"/>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75"/>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4" name="Google Shape;284;p7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7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7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Custom Layout">
  <p:cSld name="30_Custom Layout">
    <p:spTree>
      <p:nvGrpSpPr>
        <p:cNvPr id="287" name="Shape 287"/>
        <p:cNvGrpSpPr/>
        <p:nvPr/>
      </p:nvGrpSpPr>
      <p:grpSpPr>
        <a:xfrm>
          <a:off x="0" y="0"/>
          <a:ext cx="0" cy="0"/>
          <a:chOff x="0" y="0"/>
          <a:chExt cx="0" cy="0"/>
        </a:xfrm>
      </p:grpSpPr>
      <p:sp>
        <p:nvSpPr>
          <p:cNvPr id="288" name="Google Shape;288;p76"/>
          <p:cNvSpPr/>
          <p:nvPr>
            <p:ph idx="2" type="pic"/>
          </p:nvPr>
        </p:nvSpPr>
        <p:spPr>
          <a:xfrm>
            <a:off x="0" y="0"/>
            <a:ext cx="9144000" cy="5143500"/>
          </a:xfrm>
          <a:prstGeom prst="rect">
            <a:avLst/>
          </a:prstGeom>
          <a:solidFill>
            <a:srgbClr val="F2F2F2"/>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500"/>
                                        <p:tgtEl>
                                          <p:spTgt spid="2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289" name="Shape 28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5" name="Shape 35"/>
        <p:cNvGrpSpPr/>
        <p:nvPr/>
      </p:nvGrpSpPr>
      <p:grpSpPr>
        <a:xfrm>
          <a:off x="0" y="0"/>
          <a:ext cx="0" cy="0"/>
          <a:chOff x="0" y="0"/>
          <a:chExt cx="0" cy="0"/>
        </a:xfrm>
      </p:grpSpPr>
      <p:sp>
        <p:nvSpPr>
          <p:cNvPr id="36" name="Google Shape;36;p40"/>
          <p:cNvSpPr/>
          <p:nvPr/>
        </p:nvSpPr>
        <p:spPr>
          <a:xfrm>
            <a:off x="1842449" y="0"/>
            <a:ext cx="4821072" cy="3961264"/>
          </a:xfrm>
          <a:custGeom>
            <a:rect b="b" l="l" r="r" t="t"/>
            <a:pathLst>
              <a:path extrusionOk="0" h="5281685" w="6428096">
                <a:moveTo>
                  <a:pt x="755022" y="0"/>
                </a:moveTo>
                <a:lnTo>
                  <a:pt x="5673075" y="0"/>
                </a:lnTo>
                <a:lnTo>
                  <a:pt x="5694164" y="23204"/>
                </a:lnTo>
                <a:cubicBezTo>
                  <a:pt x="6152667" y="578781"/>
                  <a:pt x="6428096" y="1291044"/>
                  <a:pt x="6428096" y="2067637"/>
                </a:cubicBezTo>
                <a:cubicBezTo>
                  <a:pt x="6428096" y="3842707"/>
                  <a:pt x="4989118" y="5281685"/>
                  <a:pt x="3214048" y="5281685"/>
                </a:cubicBezTo>
                <a:cubicBezTo>
                  <a:pt x="1438978" y="5281685"/>
                  <a:pt x="0" y="3842707"/>
                  <a:pt x="0" y="2067637"/>
                </a:cubicBezTo>
                <a:cubicBezTo>
                  <a:pt x="0" y="1291044"/>
                  <a:pt x="275430" y="578781"/>
                  <a:pt x="733933" y="23204"/>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37" name="Google Shape;37;p40"/>
          <p:cNvSpPr/>
          <p:nvPr/>
        </p:nvSpPr>
        <p:spPr>
          <a:xfrm>
            <a:off x="0" y="1873155"/>
            <a:ext cx="5517107" cy="3270346"/>
          </a:xfrm>
          <a:custGeom>
            <a:rect b="b" l="l" r="r" t="t"/>
            <a:pathLst>
              <a:path extrusionOk="0" h="4360460" w="7022210">
                <a:moveTo>
                  <a:pt x="2658120" y="0"/>
                </a:moveTo>
                <a:cubicBezTo>
                  <a:pt x="5068340" y="0"/>
                  <a:pt x="7022210" y="1298441"/>
                  <a:pt x="7022210" y="2900149"/>
                </a:cubicBezTo>
                <a:cubicBezTo>
                  <a:pt x="7022210" y="3400683"/>
                  <a:pt x="6831403" y="3871601"/>
                  <a:pt x="6495488" y="4282532"/>
                </a:cubicBezTo>
                <a:lnTo>
                  <a:pt x="6424248" y="4360460"/>
                </a:lnTo>
                <a:lnTo>
                  <a:pt x="0" y="4360460"/>
                </a:lnTo>
                <a:lnTo>
                  <a:pt x="0" y="603691"/>
                </a:lnTo>
                <a:lnTo>
                  <a:pt x="218116" y="495300"/>
                </a:lnTo>
                <a:cubicBezTo>
                  <a:pt x="914629" y="182594"/>
                  <a:pt x="1754288" y="0"/>
                  <a:pt x="2658120" y="0"/>
                </a:cubicBez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38" name="Google Shape;38;p40"/>
          <p:cNvSpPr/>
          <p:nvPr>
            <p:ph idx="2" type="pic"/>
          </p:nvPr>
        </p:nvSpPr>
        <p:spPr>
          <a:xfrm>
            <a:off x="-1" y="1881417"/>
            <a:ext cx="5266658" cy="3270345"/>
          </a:xfrm>
          <a:prstGeom prst="rect">
            <a:avLst/>
          </a:prstGeom>
          <a:solidFill>
            <a:srgbClr val="F2F2F2"/>
          </a:solidFill>
          <a:ln>
            <a:noFill/>
          </a:ln>
        </p:spPr>
      </p:sp>
      <p:sp>
        <p:nvSpPr>
          <p:cNvPr id="39" name="Google Shape;39;p40"/>
          <p:cNvSpPr/>
          <p:nvPr/>
        </p:nvSpPr>
        <p:spPr>
          <a:xfrm flipH="1">
            <a:off x="7343730" y="3943349"/>
            <a:ext cx="1800270" cy="1200150"/>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40" name="Google Shape;40;p40"/>
          <p:cNvSpPr/>
          <p:nvPr/>
        </p:nvSpPr>
        <p:spPr>
          <a:xfrm rot="-1766235">
            <a:off x="1202490" y="522844"/>
            <a:ext cx="222155" cy="222155"/>
          </a:xfrm>
          <a:prstGeom prst="frame">
            <a:avLst>
              <a:gd fmla="val 18995"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41" name="Google Shape;41;p40"/>
          <p:cNvSpPr/>
          <p:nvPr/>
        </p:nvSpPr>
        <p:spPr>
          <a:xfrm>
            <a:off x="8475263" y="1683791"/>
            <a:ext cx="261014" cy="261014"/>
          </a:xfrm>
          <a:prstGeom prst="mathMultiply">
            <a:avLst>
              <a:gd fmla="val 16100"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
                                        </p:tgtEl>
                                        <p:attrNameLst>
                                          <p:attrName>style.visibility</p:attrName>
                                        </p:attrNameLst>
                                      </p:cBhvr>
                                      <p:to>
                                        <p:strVal val="visible"/>
                                      </p:to>
                                    </p:set>
                                    <p:animEffect filter="fade" transition="in">
                                      <p:cBhvr>
                                        <p:cTn dur="500"/>
                                        <p:tgtEl>
                                          <p:spTgt spid="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
                                        </p:tgtEl>
                                        <p:attrNameLst>
                                          <p:attrName>style.visibility</p:attrName>
                                        </p:attrNameLst>
                                      </p:cBhvr>
                                      <p:to>
                                        <p:strVal val="visible"/>
                                      </p:to>
                                    </p:set>
                                    <p:animEffect filter="fade" transition="in">
                                      <p:cBhvr>
                                        <p:cTn dur="500"/>
                                        <p:tgtEl>
                                          <p:spTgt spid="3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
                                        </p:tgtEl>
                                        <p:attrNameLst>
                                          <p:attrName>style.visibility</p:attrName>
                                        </p:attrNameLst>
                                      </p:cBhvr>
                                      <p:to>
                                        <p:strVal val="visible"/>
                                      </p:to>
                                    </p:set>
                                    <p:animEffect filter="fade" transition="in">
                                      <p:cBhvr>
                                        <p:cTn dur="500"/>
                                        <p:tgtEl>
                                          <p:spTgt spid="39"/>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p:tgtEl>
                                          <p:spTgt spid="40"/>
                                        </p:tgtEl>
                                        <p:attrNameLst>
                                          <p:attrName>ppt_w</p:attrName>
                                        </p:attrNameLst>
                                      </p:cBhvr>
                                      <p:tavLst>
                                        <p:tav fmla="" tm="0">
                                          <p:val>
                                            <p:strVal val="0"/>
                                          </p:val>
                                        </p:tav>
                                        <p:tav fmla="" tm="100000">
                                          <p:val>
                                            <p:strVal val="#ppt_w"/>
                                          </p:val>
                                        </p:tav>
                                      </p:tavLst>
                                    </p:anim>
                                    <p:anim calcmode="lin" valueType="num">
                                      <p:cBhvr additive="base">
                                        <p:cTn dur="500"/>
                                        <p:tgtEl>
                                          <p:spTgt spid="40"/>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p:tgtEl>
                                          <p:spTgt spid="41"/>
                                        </p:tgtEl>
                                        <p:attrNameLst>
                                          <p:attrName>ppt_w</p:attrName>
                                        </p:attrNameLst>
                                      </p:cBhvr>
                                      <p:tavLst>
                                        <p:tav fmla="" tm="0">
                                          <p:val>
                                            <p:strVal val="0"/>
                                          </p:val>
                                        </p:tav>
                                        <p:tav fmla="" tm="100000">
                                          <p:val>
                                            <p:strVal val="#ppt_w"/>
                                          </p:val>
                                        </p:tav>
                                      </p:tavLst>
                                    </p:anim>
                                    <p:anim calcmode="lin" valueType="num">
                                      <p:cBhvr additive="base">
                                        <p:cTn dur="500"/>
                                        <p:tgtEl>
                                          <p:spTgt spid="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42" name="Shape 42"/>
        <p:cNvGrpSpPr/>
        <p:nvPr/>
      </p:nvGrpSpPr>
      <p:grpSpPr>
        <a:xfrm>
          <a:off x="0" y="0"/>
          <a:ext cx="0" cy="0"/>
          <a:chOff x="0" y="0"/>
          <a:chExt cx="0" cy="0"/>
        </a:xfrm>
      </p:grpSpPr>
      <p:sp>
        <p:nvSpPr>
          <p:cNvPr id="43" name="Google Shape;43;p41"/>
          <p:cNvSpPr/>
          <p:nvPr/>
        </p:nvSpPr>
        <p:spPr>
          <a:xfrm>
            <a:off x="0" y="0"/>
            <a:ext cx="9144000" cy="2548720"/>
          </a:xfrm>
          <a:custGeom>
            <a:rect b="b" l="l" r="r" t="t"/>
            <a:pathLst>
              <a:path extrusionOk="0" h="3429496" w="12192000">
                <a:moveTo>
                  <a:pt x="0" y="0"/>
                </a:moveTo>
                <a:lnTo>
                  <a:pt x="12192000" y="0"/>
                </a:lnTo>
                <a:lnTo>
                  <a:pt x="12192000" y="2603426"/>
                </a:lnTo>
                <a:lnTo>
                  <a:pt x="12051209" y="2604344"/>
                </a:lnTo>
                <a:cubicBezTo>
                  <a:pt x="11909425" y="2602111"/>
                  <a:pt x="11774487" y="2597150"/>
                  <a:pt x="11658600" y="2590800"/>
                </a:cubicBezTo>
                <a:cubicBezTo>
                  <a:pt x="11195050" y="2565400"/>
                  <a:pt x="10925175" y="2282825"/>
                  <a:pt x="10401300" y="2362200"/>
                </a:cubicBezTo>
                <a:cubicBezTo>
                  <a:pt x="9877425" y="2441575"/>
                  <a:pt x="9290050" y="3054350"/>
                  <a:pt x="8515350" y="3067050"/>
                </a:cubicBezTo>
                <a:cubicBezTo>
                  <a:pt x="7740650" y="3079750"/>
                  <a:pt x="6838950" y="2381250"/>
                  <a:pt x="5753101" y="2438400"/>
                </a:cubicBezTo>
                <a:cubicBezTo>
                  <a:pt x="4667250" y="2495550"/>
                  <a:pt x="3073400" y="3587750"/>
                  <a:pt x="2000250" y="3409950"/>
                </a:cubicBezTo>
                <a:cubicBezTo>
                  <a:pt x="1329532" y="3298825"/>
                  <a:pt x="627807" y="2663081"/>
                  <a:pt x="83437" y="2118959"/>
                </a:cubicBezTo>
                <a:lnTo>
                  <a:pt x="0" y="2034748"/>
                </a:ln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44" name="Google Shape;44;p41"/>
          <p:cNvSpPr/>
          <p:nvPr/>
        </p:nvSpPr>
        <p:spPr>
          <a:xfrm>
            <a:off x="2486389" y="804211"/>
            <a:ext cx="861641" cy="861641"/>
          </a:xfrm>
          <a:prstGeom prst="donut">
            <a:avLst>
              <a:gd fmla="val 17021" name="adj"/>
            </a:avLst>
          </a:prstGeom>
          <a:solidFill>
            <a:srgbClr val="87D6FA">
              <a:alpha val="4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45" name="Google Shape;45;p41"/>
          <p:cNvSpPr/>
          <p:nvPr>
            <p:ph idx="2" type="pic"/>
          </p:nvPr>
        </p:nvSpPr>
        <p:spPr>
          <a:xfrm>
            <a:off x="1148385" y="1203881"/>
            <a:ext cx="6858000" cy="2051603"/>
          </a:xfrm>
          <a:prstGeom prst="rect">
            <a:avLst/>
          </a:prstGeom>
          <a:solidFill>
            <a:srgbClr val="F2F2F2"/>
          </a:solidFill>
          <a:ln>
            <a:noFill/>
          </a:ln>
          <a:effectLst>
            <a:outerShdw blurRad="177800" rotWithShape="0" dir="16200000" dist="114300">
              <a:srgbClr val="000000">
                <a:alpha val="24705"/>
              </a:srgbClr>
            </a:outerShdw>
          </a:effectLst>
        </p:spPr>
      </p:sp>
      <p:sp>
        <p:nvSpPr>
          <p:cNvPr id="46" name="Google Shape;46;p41"/>
          <p:cNvSpPr/>
          <p:nvPr/>
        </p:nvSpPr>
        <p:spPr>
          <a:xfrm rot="-1766235">
            <a:off x="5305836" y="541806"/>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47" name="Google Shape;47;p41"/>
          <p:cNvSpPr/>
          <p:nvPr/>
        </p:nvSpPr>
        <p:spPr>
          <a:xfrm>
            <a:off x="8014648" y="4328619"/>
            <a:ext cx="385122" cy="38512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48" name="Google Shape;48;p41"/>
          <p:cNvSpPr/>
          <p:nvPr/>
        </p:nvSpPr>
        <p:spPr>
          <a:xfrm>
            <a:off x="7163155" y="0"/>
            <a:ext cx="1044054" cy="522027"/>
          </a:xfrm>
          <a:custGeom>
            <a:rect b="b" l="l" r="r" t="t"/>
            <a:pathLst>
              <a:path extrusionOk="0" h="696036" w="1392072">
                <a:moveTo>
                  <a:pt x="0" y="0"/>
                </a:moveTo>
                <a:lnTo>
                  <a:pt x="349340" y="0"/>
                </a:lnTo>
                <a:cubicBezTo>
                  <a:pt x="349340" y="191475"/>
                  <a:pt x="504561" y="346696"/>
                  <a:pt x="696036" y="346696"/>
                </a:cubicBezTo>
                <a:cubicBezTo>
                  <a:pt x="887511" y="346696"/>
                  <a:pt x="1042732" y="191475"/>
                  <a:pt x="1042732" y="0"/>
                </a:cubicBezTo>
                <a:lnTo>
                  <a:pt x="1392072" y="0"/>
                </a:lnTo>
                <a:cubicBezTo>
                  <a:pt x="1392072" y="384410"/>
                  <a:pt x="1080446" y="696036"/>
                  <a:pt x="696036" y="696036"/>
                </a:cubicBezTo>
                <a:cubicBezTo>
                  <a:pt x="311626" y="696036"/>
                  <a:pt x="0" y="384410"/>
                  <a:pt x="0" y="0"/>
                </a:cubicBezTo>
                <a:close/>
              </a:path>
            </a:pathLst>
          </a:custGeom>
          <a:solidFill>
            <a:srgbClr val="87D6FA">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49" name="Google Shape;49;p41"/>
          <p:cNvSpPr/>
          <p:nvPr/>
        </p:nvSpPr>
        <p:spPr>
          <a:xfrm rot="1420415">
            <a:off x="594737" y="1462857"/>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
                                        </p:tgtEl>
                                        <p:attrNameLst>
                                          <p:attrName>style.visibility</p:attrName>
                                        </p:attrNameLst>
                                      </p:cBhvr>
                                      <p:to>
                                        <p:strVal val="visible"/>
                                      </p:to>
                                    </p:set>
                                    <p:animEffect filter="fade" transition="in">
                                      <p:cBhvr>
                                        <p:cTn dur="500"/>
                                        <p:tgtEl>
                                          <p:spTgt spid="43"/>
                                        </p:tgtEl>
                                      </p:cBhvr>
                                    </p:animEffect>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p:tgtEl>
                                          <p:spTgt spid="4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500"/>
                                        <p:tgtEl>
                                          <p:spTgt spid="44"/>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p:tgtEl>
                                          <p:spTgt spid="46"/>
                                        </p:tgtEl>
                                        <p:attrNameLst>
                                          <p:attrName>ppt_w</p:attrName>
                                        </p:attrNameLst>
                                      </p:cBhvr>
                                      <p:tavLst>
                                        <p:tav fmla="" tm="0">
                                          <p:val>
                                            <p:strVal val="0"/>
                                          </p:val>
                                        </p:tav>
                                        <p:tav fmla="" tm="100000">
                                          <p:val>
                                            <p:strVal val="#ppt_w"/>
                                          </p:val>
                                        </p:tav>
                                      </p:tavLst>
                                    </p:anim>
                                    <p:anim calcmode="lin" valueType="num">
                                      <p:cBhvr additive="base">
                                        <p:cTn dur="500"/>
                                        <p:tgtEl>
                                          <p:spTgt spid="46"/>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500"/>
                                        <p:tgtEl>
                                          <p:spTgt spid="48"/>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p:tgtEl>
                                          <p:spTgt spid="47"/>
                                        </p:tgtEl>
                                        <p:attrNameLst>
                                          <p:attrName>ppt_w</p:attrName>
                                        </p:attrNameLst>
                                      </p:cBhvr>
                                      <p:tavLst>
                                        <p:tav fmla="" tm="0">
                                          <p:val>
                                            <p:strVal val="0"/>
                                          </p:val>
                                        </p:tav>
                                        <p:tav fmla="" tm="100000">
                                          <p:val>
                                            <p:strVal val="#ppt_w"/>
                                          </p:val>
                                        </p:tav>
                                      </p:tavLst>
                                    </p:anim>
                                    <p:anim calcmode="lin" valueType="num">
                                      <p:cBhvr additive="base">
                                        <p:cTn dur="500"/>
                                        <p:tgtEl>
                                          <p:spTgt spid="47"/>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p:tgtEl>
                                          <p:spTgt spid="49"/>
                                        </p:tgtEl>
                                        <p:attrNameLst>
                                          <p:attrName>ppt_w</p:attrName>
                                        </p:attrNameLst>
                                      </p:cBhvr>
                                      <p:tavLst>
                                        <p:tav fmla="" tm="0">
                                          <p:val>
                                            <p:strVal val="0"/>
                                          </p:val>
                                        </p:tav>
                                        <p:tav fmla="" tm="100000">
                                          <p:val>
                                            <p:strVal val="#ppt_w"/>
                                          </p:val>
                                        </p:tav>
                                      </p:tavLst>
                                    </p:anim>
                                    <p:anim calcmode="lin" valueType="num">
                                      <p:cBhvr additive="base">
                                        <p:cTn dur="500"/>
                                        <p:tgtEl>
                                          <p:spTgt spid="4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50" name="Shape 50"/>
        <p:cNvGrpSpPr/>
        <p:nvPr/>
      </p:nvGrpSpPr>
      <p:grpSpPr>
        <a:xfrm>
          <a:off x="0" y="0"/>
          <a:ext cx="0" cy="0"/>
          <a:chOff x="0" y="0"/>
          <a:chExt cx="0" cy="0"/>
        </a:xfrm>
      </p:grpSpPr>
      <p:sp>
        <p:nvSpPr>
          <p:cNvPr id="51" name="Google Shape;51;p42"/>
          <p:cNvSpPr/>
          <p:nvPr/>
        </p:nvSpPr>
        <p:spPr>
          <a:xfrm flipH="1" rot="10800000">
            <a:off x="5240740" y="0"/>
            <a:ext cx="3903260" cy="5143500"/>
          </a:xfrm>
          <a:custGeom>
            <a:rect b="b" l="l" r="r" t="t"/>
            <a:pathLst>
              <a:path extrusionOk="0" h="6858000" w="4160343">
                <a:moveTo>
                  <a:pt x="4160343" y="0"/>
                </a:moveTo>
                <a:lnTo>
                  <a:pt x="449304" y="0"/>
                </a:lnTo>
                <a:lnTo>
                  <a:pt x="388201" y="79046"/>
                </a:lnTo>
                <a:cubicBezTo>
                  <a:pt x="144670" y="406995"/>
                  <a:pt x="-104460" y="834628"/>
                  <a:pt x="45343" y="1257300"/>
                </a:cubicBezTo>
                <a:cubicBezTo>
                  <a:pt x="285028" y="1933575"/>
                  <a:pt x="1941978" y="2832100"/>
                  <a:pt x="2171241" y="3676650"/>
                </a:cubicBezTo>
                <a:cubicBezTo>
                  <a:pt x="2400505" y="4521200"/>
                  <a:pt x="1452187" y="5597525"/>
                  <a:pt x="1420924" y="6324600"/>
                </a:cubicBezTo>
                <a:cubicBezTo>
                  <a:pt x="1415063" y="6460927"/>
                  <a:pt x="1426298" y="6596360"/>
                  <a:pt x="1449341" y="6728327"/>
                </a:cubicBezTo>
                <a:lnTo>
                  <a:pt x="1475910" y="6858000"/>
                </a:lnTo>
                <a:lnTo>
                  <a:pt x="4160343" y="6858000"/>
                </a:ln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52" name="Google Shape;52;p42"/>
          <p:cNvSpPr/>
          <p:nvPr>
            <p:ph idx="2" type="pic"/>
          </p:nvPr>
        </p:nvSpPr>
        <p:spPr>
          <a:xfrm>
            <a:off x="3203812" y="2589664"/>
            <a:ext cx="4790364" cy="2024861"/>
          </a:xfrm>
          <a:prstGeom prst="rect">
            <a:avLst/>
          </a:prstGeom>
          <a:solidFill>
            <a:srgbClr val="F2F2F2"/>
          </a:solidFill>
          <a:ln>
            <a:noFill/>
          </a:ln>
        </p:spPr>
      </p:sp>
      <p:sp>
        <p:nvSpPr>
          <p:cNvPr id="53" name="Google Shape;53;p42"/>
          <p:cNvSpPr/>
          <p:nvPr/>
        </p:nvSpPr>
        <p:spPr>
          <a:xfrm rot="-1766235">
            <a:off x="8315167" y="2128357"/>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54" name="Google Shape;54;p42"/>
          <p:cNvSpPr/>
          <p:nvPr/>
        </p:nvSpPr>
        <p:spPr>
          <a:xfrm>
            <a:off x="7258158" y="337782"/>
            <a:ext cx="230452" cy="23045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55" name="Google Shape;55;p42"/>
          <p:cNvSpPr/>
          <p:nvPr/>
        </p:nvSpPr>
        <p:spPr>
          <a:xfrm flipH="1" rot="10800000">
            <a:off x="0" y="0"/>
            <a:ext cx="1212975" cy="808630"/>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56" name="Google Shape;56;p42"/>
          <p:cNvSpPr/>
          <p:nvPr/>
        </p:nvSpPr>
        <p:spPr>
          <a:xfrm rot="1420415">
            <a:off x="1836925" y="4411527"/>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p:tgtEl>
                                          <p:spTgt spid="5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p:tgtEl>
                                          <p:spTgt spid="53"/>
                                        </p:tgtEl>
                                        <p:attrNameLst>
                                          <p:attrName>ppt_w</p:attrName>
                                        </p:attrNameLst>
                                      </p:cBhvr>
                                      <p:tavLst>
                                        <p:tav fmla="" tm="0">
                                          <p:val>
                                            <p:strVal val="0"/>
                                          </p:val>
                                        </p:tav>
                                        <p:tav fmla="" tm="100000">
                                          <p:val>
                                            <p:strVal val="#ppt_w"/>
                                          </p:val>
                                        </p:tav>
                                      </p:tavLst>
                                    </p:anim>
                                    <p:anim calcmode="lin" valueType="num">
                                      <p:cBhvr additive="base">
                                        <p:cTn dur="500"/>
                                        <p:tgtEl>
                                          <p:spTgt spid="5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ppt_w</p:attrName>
                                        </p:attrNameLst>
                                      </p:cBhvr>
                                      <p:tavLst>
                                        <p:tav fmla="" tm="0">
                                          <p:val>
                                            <p:strVal val="0"/>
                                          </p:val>
                                        </p:tav>
                                        <p:tav fmla="" tm="100000">
                                          <p:val>
                                            <p:strVal val="#ppt_w"/>
                                          </p:val>
                                        </p:tav>
                                      </p:tavLst>
                                    </p:anim>
                                    <p:anim calcmode="lin" valueType="num">
                                      <p:cBhvr additive="base">
                                        <p:cTn dur="500"/>
                                        <p:tgtEl>
                                          <p:spTgt spid="54"/>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500"/>
                                        <p:tgtEl>
                                          <p:spTgt spid="55"/>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p:tgtEl>
                                          <p:spTgt spid="56"/>
                                        </p:tgtEl>
                                        <p:attrNameLst>
                                          <p:attrName>ppt_w</p:attrName>
                                        </p:attrNameLst>
                                      </p:cBhvr>
                                      <p:tavLst>
                                        <p:tav fmla="" tm="0">
                                          <p:val>
                                            <p:strVal val="0"/>
                                          </p:val>
                                        </p:tav>
                                        <p:tav fmla="" tm="100000">
                                          <p:val>
                                            <p:strVal val="#ppt_w"/>
                                          </p:val>
                                        </p:tav>
                                      </p:tavLst>
                                    </p:anim>
                                    <p:anim calcmode="lin" valueType="num">
                                      <p:cBhvr additive="base">
                                        <p:cTn dur="500"/>
                                        <p:tgtEl>
                                          <p:spTgt spid="5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57" name="Shape 57"/>
        <p:cNvGrpSpPr/>
        <p:nvPr/>
      </p:nvGrpSpPr>
      <p:grpSpPr>
        <a:xfrm>
          <a:off x="0" y="0"/>
          <a:ext cx="0" cy="0"/>
          <a:chOff x="0" y="0"/>
          <a:chExt cx="0" cy="0"/>
        </a:xfrm>
      </p:grpSpPr>
      <p:sp>
        <p:nvSpPr>
          <p:cNvPr id="58" name="Google Shape;58;p43"/>
          <p:cNvSpPr/>
          <p:nvPr/>
        </p:nvSpPr>
        <p:spPr>
          <a:xfrm rot="-942060">
            <a:off x="-552388" y="-146576"/>
            <a:ext cx="5778645" cy="4248436"/>
          </a:xfrm>
          <a:custGeom>
            <a:rect b="b" l="l" r="r" t="t"/>
            <a:pathLst>
              <a:path extrusionOk="0" h="5607440" w="7627139">
                <a:moveTo>
                  <a:pt x="3520770" y="0"/>
                </a:moveTo>
                <a:lnTo>
                  <a:pt x="5970348" y="688591"/>
                </a:lnTo>
                <a:lnTo>
                  <a:pt x="6182985" y="800075"/>
                </a:lnTo>
                <a:cubicBezTo>
                  <a:pt x="6573013" y="983211"/>
                  <a:pt x="6975529" y="1168936"/>
                  <a:pt x="7261371" y="1504052"/>
                </a:cubicBezTo>
                <a:cubicBezTo>
                  <a:pt x="7605128" y="1907151"/>
                  <a:pt x="7787634" y="2493470"/>
                  <a:pt x="7441011" y="2958731"/>
                </a:cubicBezTo>
                <a:cubicBezTo>
                  <a:pt x="6860913" y="3737495"/>
                  <a:pt x="5845229" y="3072361"/>
                  <a:pt x="5080876" y="3162583"/>
                </a:cubicBezTo>
                <a:cubicBezTo>
                  <a:pt x="4281124" y="3256973"/>
                  <a:pt x="3939924" y="4108009"/>
                  <a:pt x="3426954" y="4596138"/>
                </a:cubicBezTo>
                <a:cubicBezTo>
                  <a:pt x="3411110" y="4611268"/>
                  <a:pt x="3395046" y="4626036"/>
                  <a:pt x="3378798" y="4640582"/>
                </a:cubicBezTo>
                <a:cubicBezTo>
                  <a:pt x="2983353" y="4992612"/>
                  <a:pt x="2509949" y="5268480"/>
                  <a:pt x="2014523" y="5423818"/>
                </a:cubicBezTo>
                <a:cubicBezTo>
                  <a:pt x="1353957" y="5630936"/>
                  <a:pt x="704221" y="5774867"/>
                  <a:pt x="183643" y="5214009"/>
                </a:cubicBezTo>
                <a:cubicBezTo>
                  <a:pt x="147899" y="5175499"/>
                  <a:pt x="114614" y="5135574"/>
                  <a:pt x="83514" y="5094387"/>
                </a:cubicBezTo>
                <a:lnTo>
                  <a:pt x="0" y="4972309"/>
                </a:lnTo>
                <a:lnTo>
                  <a:pt x="1215368" y="648791"/>
                </a:lnTo>
                <a:lnTo>
                  <a:pt x="1319142" y="720074"/>
                </a:lnTo>
                <a:cubicBezTo>
                  <a:pt x="1455750" y="817595"/>
                  <a:pt x="1590593" y="917589"/>
                  <a:pt x="1723579" y="1019996"/>
                </a:cubicBezTo>
                <a:cubicBezTo>
                  <a:pt x="1955044" y="1198208"/>
                  <a:pt x="2206159" y="1392973"/>
                  <a:pt x="2498222" y="1391676"/>
                </a:cubicBezTo>
                <a:cubicBezTo>
                  <a:pt x="2864846" y="1390064"/>
                  <a:pt x="3158966" y="1072897"/>
                  <a:pt x="3302225" y="735409"/>
                </a:cubicBezTo>
                <a:cubicBezTo>
                  <a:pt x="3373853" y="566665"/>
                  <a:pt x="3419882" y="388980"/>
                  <a:pt x="3465084" y="210949"/>
                </a:cubicBez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59" name="Google Shape;59;p43"/>
          <p:cNvSpPr/>
          <p:nvPr>
            <p:ph idx="2" type="pic"/>
          </p:nvPr>
        </p:nvSpPr>
        <p:spPr>
          <a:xfrm>
            <a:off x="1156648" y="1218063"/>
            <a:ext cx="2712494" cy="2712494"/>
          </a:xfrm>
          <a:prstGeom prst="rect">
            <a:avLst/>
          </a:prstGeom>
          <a:solidFill>
            <a:srgbClr val="F2F2F2"/>
          </a:solidFill>
          <a:ln>
            <a:noFill/>
          </a:ln>
          <a:effectLst>
            <a:outerShdw blurRad="177800" rotWithShape="0" algn="r" dir="10800000" dist="114300">
              <a:srgbClr val="000000">
                <a:alpha val="24705"/>
              </a:srgbClr>
            </a:outerShdw>
          </a:effectLst>
        </p:spPr>
      </p:sp>
      <p:sp>
        <p:nvSpPr>
          <p:cNvPr id="60" name="Google Shape;60;p43"/>
          <p:cNvSpPr/>
          <p:nvPr/>
        </p:nvSpPr>
        <p:spPr>
          <a:xfrm>
            <a:off x="3787254" y="834364"/>
            <a:ext cx="470848" cy="470848"/>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61" name="Google Shape;61;p43"/>
          <p:cNvSpPr/>
          <p:nvPr/>
        </p:nvSpPr>
        <p:spPr>
          <a:xfrm rot="-1766235">
            <a:off x="990301" y="3775420"/>
            <a:ext cx="140831" cy="140831"/>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62" name="Google Shape;62;p43"/>
          <p:cNvSpPr/>
          <p:nvPr/>
        </p:nvSpPr>
        <p:spPr>
          <a:xfrm flipH="1">
            <a:off x="7343730" y="3943349"/>
            <a:ext cx="1800270" cy="1200150"/>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63" name="Google Shape;63;p43"/>
          <p:cNvSpPr/>
          <p:nvPr/>
        </p:nvSpPr>
        <p:spPr>
          <a:xfrm rot="-1766235">
            <a:off x="8061500" y="571959"/>
            <a:ext cx="222155" cy="222155"/>
          </a:xfrm>
          <a:prstGeom prst="frame">
            <a:avLst>
              <a:gd fmla="val 18995"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64" name="Google Shape;64;p43"/>
          <p:cNvSpPr/>
          <p:nvPr/>
        </p:nvSpPr>
        <p:spPr>
          <a:xfrm rot="1420415">
            <a:off x="594737" y="1462857"/>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p:tgtEl>
                                          <p:spTgt spid="59"/>
                                        </p:tgtEl>
                                        <p:attrNameLst>
                                          <p:attrName>ppt_w</p:attrName>
                                        </p:attrNameLst>
                                      </p:cBhvr>
                                      <p:tavLst>
                                        <p:tav fmla="" tm="0">
                                          <p:val>
                                            <p:strVal val="0"/>
                                          </p:val>
                                        </p:tav>
                                        <p:tav fmla="" tm="100000">
                                          <p:val>
                                            <p:strVal val="#ppt_w"/>
                                          </p:val>
                                        </p:tav>
                                      </p:tavLst>
                                    </p:anim>
                                    <p:anim calcmode="lin" valueType="num">
                                      <p:cBhvr additive="base">
                                        <p:cTn dur="500"/>
                                        <p:tgtEl>
                                          <p:spTgt spid="5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p:tgtEl>
                                          <p:spTgt spid="60"/>
                                        </p:tgtEl>
                                        <p:attrNameLst>
                                          <p:attrName>ppt_w</p:attrName>
                                        </p:attrNameLst>
                                      </p:cBhvr>
                                      <p:tavLst>
                                        <p:tav fmla="" tm="0">
                                          <p:val>
                                            <p:strVal val="0"/>
                                          </p:val>
                                        </p:tav>
                                        <p:tav fmla="" tm="100000">
                                          <p:val>
                                            <p:strVal val="#ppt_w"/>
                                          </p:val>
                                        </p:tav>
                                      </p:tavLst>
                                    </p:anim>
                                    <p:anim calcmode="lin" valueType="num">
                                      <p:cBhvr additive="base">
                                        <p:cTn dur="500"/>
                                        <p:tgtEl>
                                          <p:spTgt spid="6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p:tgtEl>
                                          <p:spTgt spid="61"/>
                                        </p:tgtEl>
                                        <p:attrNameLst>
                                          <p:attrName>ppt_w</p:attrName>
                                        </p:attrNameLst>
                                      </p:cBhvr>
                                      <p:tavLst>
                                        <p:tav fmla="" tm="0">
                                          <p:val>
                                            <p:strVal val="0"/>
                                          </p:val>
                                        </p:tav>
                                        <p:tav fmla="" tm="100000">
                                          <p:val>
                                            <p:strVal val="#ppt_w"/>
                                          </p:val>
                                        </p:tav>
                                      </p:tavLst>
                                    </p:anim>
                                    <p:anim calcmode="lin" valueType="num">
                                      <p:cBhvr additive="base">
                                        <p:cTn dur="500"/>
                                        <p:tgtEl>
                                          <p:spTgt spid="61"/>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p:tgtEl>
                                          <p:spTgt spid="63"/>
                                        </p:tgtEl>
                                        <p:attrNameLst>
                                          <p:attrName>ppt_w</p:attrName>
                                        </p:attrNameLst>
                                      </p:cBhvr>
                                      <p:tavLst>
                                        <p:tav fmla="" tm="0">
                                          <p:val>
                                            <p:strVal val="0"/>
                                          </p:val>
                                        </p:tav>
                                        <p:tav fmla="" tm="100000">
                                          <p:val>
                                            <p:strVal val="#ppt_w"/>
                                          </p:val>
                                        </p:tav>
                                      </p:tavLst>
                                    </p:anim>
                                    <p:anim calcmode="lin" valueType="num">
                                      <p:cBhvr additive="base">
                                        <p:cTn dur="500"/>
                                        <p:tgtEl>
                                          <p:spTgt spid="63"/>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p:tgtEl>
                                          <p:spTgt spid="64"/>
                                        </p:tgtEl>
                                        <p:attrNameLst>
                                          <p:attrName>ppt_w</p:attrName>
                                        </p:attrNameLst>
                                      </p:cBhvr>
                                      <p:tavLst>
                                        <p:tav fmla="" tm="0">
                                          <p:val>
                                            <p:strVal val="0"/>
                                          </p:val>
                                        </p:tav>
                                        <p:tav fmla="" tm="100000">
                                          <p:val>
                                            <p:strVal val="#ppt_w"/>
                                          </p:val>
                                        </p:tav>
                                      </p:tavLst>
                                    </p:anim>
                                    <p:anim calcmode="lin" valueType="num">
                                      <p:cBhvr additive="base">
                                        <p:cTn dur="500"/>
                                        <p:tgtEl>
                                          <p:spTgt spid="6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65" name="Shape 65"/>
        <p:cNvGrpSpPr/>
        <p:nvPr/>
      </p:nvGrpSpPr>
      <p:grpSpPr>
        <a:xfrm>
          <a:off x="0" y="0"/>
          <a:ext cx="0" cy="0"/>
          <a:chOff x="0" y="0"/>
          <a:chExt cx="0" cy="0"/>
        </a:xfrm>
      </p:grpSpPr>
      <p:sp>
        <p:nvSpPr>
          <p:cNvPr id="66" name="Google Shape;66;p44"/>
          <p:cNvSpPr/>
          <p:nvPr/>
        </p:nvSpPr>
        <p:spPr>
          <a:xfrm>
            <a:off x="7393963" y="668578"/>
            <a:ext cx="1239450" cy="1239450"/>
          </a:xfrm>
          <a:prstGeom prst="donut">
            <a:avLst>
              <a:gd fmla="val 17021" name="adj"/>
            </a:avLst>
          </a:prstGeom>
          <a:solidFill>
            <a:srgbClr val="87D6FA">
              <a:alpha val="4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67" name="Google Shape;67;p44"/>
          <p:cNvSpPr/>
          <p:nvPr>
            <p:ph idx="2" type="pic"/>
          </p:nvPr>
        </p:nvSpPr>
        <p:spPr>
          <a:xfrm>
            <a:off x="5265158" y="1197591"/>
            <a:ext cx="2748530" cy="3416934"/>
          </a:xfrm>
          <a:prstGeom prst="rect">
            <a:avLst/>
          </a:prstGeom>
          <a:solidFill>
            <a:srgbClr val="F2F2F2"/>
          </a:solidFill>
          <a:ln>
            <a:noFill/>
          </a:ln>
        </p:spPr>
      </p:sp>
      <p:sp>
        <p:nvSpPr>
          <p:cNvPr id="68" name="Google Shape;68;p44"/>
          <p:cNvSpPr/>
          <p:nvPr/>
        </p:nvSpPr>
        <p:spPr>
          <a:xfrm>
            <a:off x="0" y="1"/>
            <a:ext cx="1716988" cy="1825400"/>
          </a:xfrm>
          <a:custGeom>
            <a:rect b="b" l="l" r="r" t="t"/>
            <a:pathLst>
              <a:path extrusionOk="0" h="2433867" w="2289317">
                <a:moveTo>
                  <a:pt x="0" y="0"/>
                </a:moveTo>
                <a:lnTo>
                  <a:pt x="2289317" y="0"/>
                </a:lnTo>
                <a:lnTo>
                  <a:pt x="2287202" y="5964"/>
                </a:lnTo>
                <a:cubicBezTo>
                  <a:pt x="2207572" y="193644"/>
                  <a:pt x="2069460" y="365529"/>
                  <a:pt x="1901769" y="492073"/>
                </a:cubicBezTo>
                <a:cubicBezTo>
                  <a:pt x="1365823" y="897219"/>
                  <a:pt x="1242840" y="1633184"/>
                  <a:pt x="583766" y="2283740"/>
                </a:cubicBezTo>
                <a:cubicBezTo>
                  <a:pt x="419343" y="2445904"/>
                  <a:pt x="245507" y="2463569"/>
                  <a:pt x="77242" y="2398850"/>
                </a:cubicBezTo>
                <a:lnTo>
                  <a:pt x="0" y="2359885"/>
                </a:lnTo>
                <a:close/>
              </a:path>
            </a:pathLst>
          </a:custGeom>
          <a:gradFill>
            <a:gsLst>
              <a:gs pos="0">
                <a:schemeClr val="accent1"/>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69" name="Google Shape;69;p44"/>
          <p:cNvSpPr/>
          <p:nvPr/>
        </p:nvSpPr>
        <p:spPr>
          <a:xfrm>
            <a:off x="8493881" y="3780133"/>
            <a:ext cx="385122" cy="385122"/>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70" name="Google Shape;70;p44"/>
          <p:cNvSpPr/>
          <p:nvPr/>
        </p:nvSpPr>
        <p:spPr>
          <a:xfrm rot="1420415">
            <a:off x="496032" y="945228"/>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71" name="Google Shape;71;p44"/>
          <p:cNvSpPr/>
          <p:nvPr/>
        </p:nvSpPr>
        <p:spPr>
          <a:xfrm rot="-1766235">
            <a:off x="1170563" y="3673967"/>
            <a:ext cx="222155" cy="222155"/>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p:tgtEl>
                                          <p:spTgt spid="6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500"/>
                                        <p:tgtEl>
                                          <p:spTgt spid="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500"/>
                                        <p:tgtEl>
                                          <p:spTgt spid="66"/>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p:tgtEl>
                                          <p:spTgt spid="69"/>
                                        </p:tgtEl>
                                        <p:attrNameLst>
                                          <p:attrName>ppt_w</p:attrName>
                                        </p:attrNameLst>
                                      </p:cBhvr>
                                      <p:tavLst>
                                        <p:tav fmla="" tm="0">
                                          <p:val>
                                            <p:strVal val="0"/>
                                          </p:val>
                                        </p:tav>
                                        <p:tav fmla="" tm="100000">
                                          <p:val>
                                            <p:strVal val="#ppt_w"/>
                                          </p:val>
                                        </p:tav>
                                      </p:tavLst>
                                    </p:anim>
                                    <p:anim calcmode="lin" valueType="num">
                                      <p:cBhvr additive="base">
                                        <p:cTn dur="500"/>
                                        <p:tgtEl>
                                          <p:spTgt spid="6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p:tgtEl>
                                          <p:spTgt spid="70"/>
                                        </p:tgtEl>
                                        <p:attrNameLst>
                                          <p:attrName>ppt_w</p:attrName>
                                        </p:attrNameLst>
                                      </p:cBhvr>
                                      <p:tavLst>
                                        <p:tav fmla="" tm="0">
                                          <p:val>
                                            <p:strVal val="0"/>
                                          </p:val>
                                        </p:tav>
                                        <p:tav fmla="" tm="100000">
                                          <p:val>
                                            <p:strVal val="#ppt_w"/>
                                          </p:val>
                                        </p:tav>
                                      </p:tavLst>
                                    </p:anim>
                                    <p:anim calcmode="lin" valueType="num">
                                      <p:cBhvr additive="base">
                                        <p:cTn dur="500"/>
                                        <p:tgtEl>
                                          <p:spTgt spid="70"/>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p:tgtEl>
                                          <p:spTgt spid="71"/>
                                        </p:tgtEl>
                                        <p:attrNameLst>
                                          <p:attrName>ppt_w</p:attrName>
                                        </p:attrNameLst>
                                      </p:cBhvr>
                                      <p:tavLst>
                                        <p:tav fmla="" tm="0">
                                          <p:val>
                                            <p:strVal val="0"/>
                                          </p:val>
                                        </p:tav>
                                        <p:tav fmla="" tm="100000">
                                          <p:val>
                                            <p:strVal val="#ppt_w"/>
                                          </p:val>
                                        </p:tav>
                                      </p:tavLst>
                                    </p:anim>
                                    <p:anim calcmode="lin" valueType="num">
                                      <p:cBhvr additive="base">
                                        <p:cTn dur="500"/>
                                        <p:tgtEl>
                                          <p:spTgt spid="7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Montserrat Black"/>
              <a:buNone/>
              <a:defRPr b="0" i="0" sz="3300" u="none" cap="none" strike="noStrike">
                <a:solidFill>
                  <a:schemeClr val="dk1"/>
                </a:solidFill>
                <a:latin typeface="Montserrat Black"/>
                <a:ea typeface="Montserrat Black"/>
                <a:cs typeface="Montserrat Black"/>
                <a:sym typeface="Montserrat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ource Sans Pro"/>
                <a:ea typeface="Source Sans Pro"/>
                <a:cs typeface="Source Sans Pro"/>
                <a:sym typeface="Source Sans Pro"/>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ource Sans Pro"/>
                <a:ea typeface="Source Sans Pro"/>
                <a:cs typeface="Source Sans Pro"/>
                <a:sym typeface="Source Sans Pro"/>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9pPr>
          </a:lstStyle>
          <a:p/>
        </p:txBody>
      </p:sp>
      <p:sp>
        <p:nvSpPr>
          <p:cNvPr id="12" name="Google Shape;12;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3" name="Google Shape;13;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 name="Google Shape;14;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9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9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9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9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9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9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9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9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1"/>
          <p:cNvPicPr preferRelativeResize="0"/>
          <p:nvPr/>
        </p:nvPicPr>
        <p:blipFill>
          <a:blip r:embed="rId3">
            <a:alphaModFix/>
          </a:blip>
          <a:stretch>
            <a:fillRect/>
          </a:stretch>
        </p:blipFill>
        <p:spPr>
          <a:xfrm>
            <a:off x="-468575" y="0"/>
            <a:ext cx="9612576" cy="6007875"/>
          </a:xfrm>
          <a:prstGeom prst="rect">
            <a:avLst/>
          </a:prstGeom>
          <a:noFill/>
          <a:ln>
            <a:noFill/>
          </a:ln>
        </p:spPr>
      </p:pic>
      <p:pic>
        <p:nvPicPr>
          <p:cNvPr id="295" name="Google Shape;295;p1"/>
          <p:cNvPicPr preferRelativeResize="0"/>
          <p:nvPr/>
        </p:nvPicPr>
        <p:blipFill rotWithShape="1">
          <a:blip r:embed="rId4">
            <a:alphaModFix/>
          </a:blip>
          <a:srcRect b="0" l="0" r="0" t="0"/>
          <a:stretch/>
        </p:blipFill>
        <p:spPr>
          <a:xfrm flipH="1">
            <a:off x="1149650" y="281625"/>
            <a:ext cx="1775800" cy="4567351"/>
          </a:xfrm>
          <a:prstGeom prst="rect">
            <a:avLst/>
          </a:prstGeom>
          <a:noFill/>
          <a:ln>
            <a:noFill/>
          </a:ln>
        </p:spPr>
      </p:pic>
      <p:sp>
        <p:nvSpPr>
          <p:cNvPr id="296" name="Google Shape;296;p1"/>
          <p:cNvSpPr txBox="1"/>
          <p:nvPr/>
        </p:nvSpPr>
        <p:spPr>
          <a:xfrm>
            <a:off x="5077925" y="1290225"/>
            <a:ext cx="1996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Montserrat ExtraBold"/>
                <a:ea typeface="Montserrat ExtraBold"/>
                <a:cs typeface="Montserrat ExtraBold"/>
                <a:sym typeface="Montserrat ExtraBold"/>
              </a:rPr>
              <a:t>GUIDINI</a:t>
            </a:r>
            <a:endParaRPr sz="2800">
              <a:solidFill>
                <a:schemeClr val="lt1"/>
              </a:solidFill>
              <a:latin typeface="Montserrat ExtraBold"/>
              <a:ea typeface="Montserrat ExtraBold"/>
              <a:cs typeface="Montserrat ExtraBold"/>
              <a:sym typeface="Montserrat ExtraBold"/>
            </a:endParaRPr>
          </a:p>
        </p:txBody>
      </p:sp>
      <p:sp>
        <p:nvSpPr>
          <p:cNvPr id="297" name="Google Shape;297;p1"/>
          <p:cNvSpPr/>
          <p:nvPr/>
        </p:nvSpPr>
        <p:spPr>
          <a:xfrm>
            <a:off x="0" y="0"/>
            <a:ext cx="449206" cy="1159881"/>
          </a:xfrm>
          <a:custGeom>
            <a:rect b="b" l="l" r="r" t="t"/>
            <a:pathLst>
              <a:path extrusionOk="0" h="1977137" w="765718">
                <a:moveTo>
                  <a:pt x="0" y="0"/>
                </a:moveTo>
                <a:lnTo>
                  <a:pt x="47386" y="12184"/>
                </a:lnTo>
                <a:cubicBezTo>
                  <a:pt x="463551" y="141625"/>
                  <a:pt x="765718" y="529809"/>
                  <a:pt x="765718" y="988568"/>
                </a:cubicBezTo>
                <a:cubicBezTo>
                  <a:pt x="765718" y="1447328"/>
                  <a:pt x="463551" y="1835512"/>
                  <a:pt x="47386" y="1964952"/>
                </a:cubicBezTo>
                <a:lnTo>
                  <a:pt x="0" y="1977137"/>
                </a:lnTo>
                <a:lnTo>
                  <a:pt x="0" y="1640332"/>
                </a:lnTo>
                <a:lnTo>
                  <a:pt x="16535" y="1635199"/>
                </a:lnTo>
                <a:cubicBezTo>
                  <a:pt x="268415" y="1528663"/>
                  <a:pt x="445151" y="1279255"/>
                  <a:pt x="445151" y="988568"/>
                </a:cubicBezTo>
                <a:cubicBezTo>
                  <a:pt x="445151" y="697882"/>
                  <a:pt x="268415" y="448474"/>
                  <a:pt x="16535" y="341938"/>
                </a:cubicBezTo>
                <a:lnTo>
                  <a:pt x="0" y="336805"/>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98" name="Google Shape;298;p1"/>
          <p:cNvSpPr/>
          <p:nvPr/>
        </p:nvSpPr>
        <p:spPr>
          <a:xfrm>
            <a:off x="28045" y="2379189"/>
            <a:ext cx="385200" cy="385200"/>
          </a:xfrm>
          <a:prstGeom prst="mathMultiply">
            <a:avLst>
              <a:gd fmla="val 16100" name="adj1"/>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299" name="Google Shape;299;p1"/>
          <p:cNvSpPr/>
          <p:nvPr/>
        </p:nvSpPr>
        <p:spPr>
          <a:xfrm rot="1421344">
            <a:off x="8211195" y="700811"/>
            <a:ext cx="197873" cy="170337"/>
          </a:xfrm>
          <a:prstGeom prst="triangle">
            <a:avLst>
              <a:gd fmla="val 50000" name="adj"/>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300" name="Google Shape;300;p1"/>
          <p:cNvSpPr/>
          <p:nvPr/>
        </p:nvSpPr>
        <p:spPr>
          <a:xfrm>
            <a:off x="7805695" y="281626"/>
            <a:ext cx="1008600" cy="1008600"/>
          </a:xfrm>
          <a:prstGeom prst="donut">
            <a:avLst>
              <a:gd fmla="val 17021" name="adj"/>
            </a:avLst>
          </a:prstGeom>
          <a:solidFill>
            <a:schemeClr val="accent1">
              <a:alpha val="5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301" name="Google Shape;301;p1"/>
          <p:cNvSpPr/>
          <p:nvPr/>
        </p:nvSpPr>
        <p:spPr>
          <a:xfrm>
            <a:off x="-528250" y="4136025"/>
            <a:ext cx="1800270" cy="1200150"/>
          </a:xfrm>
          <a:custGeom>
            <a:rect b="b" l="l" r="r" t="t"/>
            <a:pathLst>
              <a:path extrusionOk="0" h="1600200" w="2400360">
                <a:moveTo>
                  <a:pt x="769203" y="0"/>
                </a:moveTo>
                <a:cubicBezTo>
                  <a:pt x="1614614" y="0"/>
                  <a:pt x="2309960" y="642508"/>
                  <a:pt x="2393576" y="1465859"/>
                </a:cubicBezTo>
                <a:lnTo>
                  <a:pt x="2400360" y="1600200"/>
                </a:lnTo>
                <a:lnTo>
                  <a:pt x="1864180" y="1600200"/>
                </a:lnTo>
                <a:lnTo>
                  <a:pt x="1860164" y="1520680"/>
                </a:lnTo>
                <a:cubicBezTo>
                  <a:pt x="1804006" y="967701"/>
                  <a:pt x="1336998" y="536180"/>
                  <a:pt x="769203" y="536180"/>
                </a:cubicBezTo>
                <a:cubicBezTo>
                  <a:pt x="542085" y="536180"/>
                  <a:pt x="331093" y="605224"/>
                  <a:pt x="156071" y="723466"/>
                </a:cubicBezTo>
                <a:lnTo>
                  <a:pt x="0" y="852236"/>
                </a:lnTo>
                <a:lnTo>
                  <a:pt x="0" y="192693"/>
                </a:lnTo>
                <a:lnTo>
                  <a:pt x="133643" y="128314"/>
                </a:lnTo>
                <a:cubicBezTo>
                  <a:pt x="328988" y="45690"/>
                  <a:pt x="543760" y="0"/>
                  <a:pt x="769203" y="0"/>
                </a:cubicBezTo>
                <a:close/>
              </a:path>
            </a:pathLst>
          </a:custGeom>
          <a:solidFill>
            <a:srgbClr val="ADE4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pic>
        <p:nvPicPr>
          <p:cNvPr id="302" name="Google Shape;302;p1"/>
          <p:cNvPicPr preferRelativeResize="0"/>
          <p:nvPr/>
        </p:nvPicPr>
        <p:blipFill>
          <a:blip r:embed="rId5">
            <a:alphaModFix/>
          </a:blip>
          <a:stretch>
            <a:fillRect/>
          </a:stretch>
        </p:blipFill>
        <p:spPr>
          <a:xfrm>
            <a:off x="1243350" y="841475"/>
            <a:ext cx="1581275" cy="3458475"/>
          </a:xfrm>
          <a:prstGeom prst="rect">
            <a:avLst/>
          </a:prstGeom>
          <a:noFill/>
          <a:ln>
            <a:noFill/>
          </a:ln>
        </p:spPr>
      </p:pic>
      <p:pic>
        <p:nvPicPr>
          <p:cNvPr id="303" name="Google Shape;303;p1"/>
          <p:cNvPicPr preferRelativeResize="0"/>
          <p:nvPr/>
        </p:nvPicPr>
        <p:blipFill>
          <a:blip r:embed="rId6">
            <a:alphaModFix/>
          </a:blip>
          <a:stretch>
            <a:fillRect/>
          </a:stretch>
        </p:blipFill>
        <p:spPr>
          <a:xfrm>
            <a:off x="3221987" y="3117087"/>
            <a:ext cx="2700025" cy="2700025"/>
          </a:xfrm>
          <a:prstGeom prst="rect">
            <a:avLst/>
          </a:prstGeom>
          <a:noFill/>
          <a:ln>
            <a:noFill/>
          </a:ln>
        </p:spPr>
      </p:pic>
      <p:pic>
        <p:nvPicPr>
          <p:cNvPr id="304" name="Google Shape;304;p1"/>
          <p:cNvPicPr preferRelativeResize="0"/>
          <p:nvPr/>
        </p:nvPicPr>
        <p:blipFill>
          <a:blip r:embed="rId7">
            <a:alphaModFix/>
          </a:blip>
          <a:stretch>
            <a:fillRect/>
          </a:stretch>
        </p:blipFill>
        <p:spPr>
          <a:xfrm>
            <a:off x="6653662" y="3962788"/>
            <a:ext cx="1902065" cy="1008601"/>
          </a:xfrm>
          <a:prstGeom prst="rect">
            <a:avLst/>
          </a:prstGeom>
          <a:noFill/>
          <a:ln>
            <a:noFill/>
          </a:ln>
        </p:spPr>
      </p:pic>
      <p:pic>
        <p:nvPicPr>
          <p:cNvPr id="305" name="Google Shape;305;p1"/>
          <p:cNvPicPr preferRelativeResize="0"/>
          <p:nvPr/>
        </p:nvPicPr>
        <p:blipFill>
          <a:blip r:embed="rId8">
            <a:alphaModFix/>
          </a:blip>
          <a:stretch>
            <a:fillRect/>
          </a:stretch>
        </p:blipFill>
        <p:spPr>
          <a:xfrm>
            <a:off x="5078000" y="2081950"/>
            <a:ext cx="1996375" cy="1996375"/>
          </a:xfrm>
          <a:prstGeom prst="rect">
            <a:avLst/>
          </a:prstGeom>
          <a:noFill/>
          <a:ln>
            <a:noFill/>
          </a:ln>
        </p:spPr>
      </p:pic>
      <p:sp>
        <p:nvSpPr>
          <p:cNvPr id="306" name="Google Shape;306;p1"/>
          <p:cNvSpPr txBox="1"/>
          <p:nvPr/>
        </p:nvSpPr>
        <p:spPr>
          <a:xfrm>
            <a:off x="4778783" y="1683075"/>
            <a:ext cx="2700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Montserrat ExtraBold"/>
                <a:ea typeface="Montserrat ExtraBold"/>
                <a:cs typeface="Montserrat ExtraBold"/>
                <a:sym typeface="Montserrat ExtraBold"/>
              </a:rPr>
              <a:t>Presentation</a:t>
            </a:r>
            <a:endParaRPr sz="2800">
              <a:solidFill>
                <a:schemeClr val="lt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500"/>
                                        <p:tgtEl>
                                          <p:spTgt spid="2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ppt_w</p:attrName>
                                        </p:attrNameLst>
                                      </p:cBhvr>
                                      <p:tavLst>
                                        <p:tav fmla="" tm="0">
                                          <p:val>
                                            <p:strVal val="0"/>
                                          </p:val>
                                        </p:tav>
                                        <p:tav fmla="" tm="100000">
                                          <p:val>
                                            <p:strVal val="#ppt_w"/>
                                          </p:val>
                                        </p:tav>
                                      </p:tavLst>
                                    </p:anim>
                                    <p:anim calcmode="lin" valueType="num">
                                      <p:cBhvr additive="base">
                                        <p:cTn dur="500"/>
                                        <p:tgtEl>
                                          <p:spTgt spid="29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ppt_w</p:attrName>
                                        </p:attrNameLst>
                                      </p:cBhvr>
                                      <p:tavLst>
                                        <p:tav fmla="" tm="0">
                                          <p:val>
                                            <p:strVal val="0"/>
                                          </p:val>
                                        </p:tav>
                                        <p:tav fmla="" tm="100000">
                                          <p:val>
                                            <p:strVal val="#ppt_w"/>
                                          </p:val>
                                        </p:tav>
                                      </p:tavLst>
                                    </p:anim>
                                    <p:anim calcmode="lin" valueType="num">
                                      <p:cBhvr additive="base">
                                        <p:cTn dur="500"/>
                                        <p:tgtEl>
                                          <p:spTgt spid="29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30"/>
          <p:cNvPicPr preferRelativeResize="0"/>
          <p:nvPr/>
        </p:nvPicPr>
        <p:blipFill>
          <a:blip r:embed="rId3">
            <a:alphaModFix/>
          </a:blip>
          <a:stretch>
            <a:fillRect/>
          </a:stretch>
        </p:blipFill>
        <p:spPr>
          <a:xfrm>
            <a:off x="4" y="0"/>
            <a:ext cx="9197484" cy="5143500"/>
          </a:xfrm>
          <a:prstGeom prst="rect">
            <a:avLst/>
          </a:prstGeom>
          <a:noFill/>
          <a:ln>
            <a:noFill/>
          </a:ln>
        </p:spPr>
      </p:pic>
      <p:sp>
        <p:nvSpPr>
          <p:cNvPr id="390" name="Google Shape;390;p30"/>
          <p:cNvSpPr txBox="1"/>
          <p:nvPr/>
        </p:nvSpPr>
        <p:spPr>
          <a:xfrm>
            <a:off x="2307289" y="993709"/>
            <a:ext cx="4529400" cy="90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300">
                <a:solidFill>
                  <a:schemeClr val="lt1"/>
                </a:solidFill>
                <a:latin typeface="Source Sans Pro"/>
                <a:ea typeface="Source Sans Pro"/>
                <a:cs typeface="Source Sans Pro"/>
                <a:sym typeface="Source Sans Pro"/>
              </a:rPr>
              <a:t>THANK YOU</a:t>
            </a:r>
            <a:endParaRPr b="1" sz="5300">
              <a:solidFill>
                <a:schemeClr val="lt1"/>
              </a:solidFill>
              <a:latin typeface="Source Sans Pro"/>
              <a:ea typeface="Source Sans Pro"/>
              <a:cs typeface="Source Sans Pro"/>
              <a:sym typeface="Source Sans Pro"/>
            </a:endParaRPr>
          </a:p>
        </p:txBody>
      </p:sp>
      <p:sp>
        <p:nvSpPr>
          <p:cNvPr id="391" name="Google Shape;391;p30"/>
          <p:cNvSpPr txBox="1"/>
          <p:nvPr/>
        </p:nvSpPr>
        <p:spPr>
          <a:xfrm flipH="1">
            <a:off x="2477250" y="2307400"/>
            <a:ext cx="4189500" cy="465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3025">
                <a:solidFill>
                  <a:schemeClr val="accent3"/>
                </a:solidFill>
                <a:latin typeface="Source Sans Pro"/>
                <a:ea typeface="Source Sans Pro"/>
                <a:cs typeface="Source Sans Pro"/>
                <a:sym typeface="Source Sans Pro"/>
              </a:rPr>
              <a:t>FOR YOUR ATTENTION</a:t>
            </a:r>
            <a:endParaRPr b="1" sz="3025">
              <a:solidFill>
                <a:schemeClr val="accent3"/>
              </a:solidFill>
              <a:latin typeface="Source Sans Pro"/>
              <a:ea typeface="Source Sans Pro"/>
              <a:cs typeface="Source Sans Pro"/>
              <a:sym typeface="Source Sans Pro"/>
            </a:endParaRPr>
          </a:p>
        </p:txBody>
      </p:sp>
      <p:sp>
        <p:nvSpPr>
          <p:cNvPr id="392" name="Google Shape;392;p30"/>
          <p:cNvSpPr/>
          <p:nvPr/>
        </p:nvSpPr>
        <p:spPr>
          <a:xfrm>
            <a:off x="7235305" y="3911764"/>
            <a:ext cx="251346" cy="251346"/>
          </a:xfrm>
          <a:prstGeom prst="mathMultiply">
            <a:avLst>
              <a:gd fmla="val 16100"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sp>
        <p:nvSpPr>
          <p:cNvPr id="393" name="Google Shape;393;p30"/>
          <p:cNvSpPr/>
          <p:nvPr/>
        </p:nvSpPr>
        <p:spPr>
          <a:xfrm rot="-1766235">
            <a:off x="1838026" y="4448104"/>
            <a:ext cx="140831" cy="140831"/>
          </a:xfrm>
          <a:prstGeom prst="frame">
            <a:avLst>
              <a:gd fmla="val 18995" name="adj1"/>
            </a:avLst>
          </a:prstGeom>
          <a:solidFill>
            <a:srgbClr val="87D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394" name="Google Shape;394;p30"/>
          <p:cNvSpPr/>
          <p:nvPr/>
        </p:nvSpPr>
        <p:spPr>
          <a:xfrm rot="-1766235">
            <a:off x="8049278" y="592890"/>
            <a:ext cx="154698" cy="154698"/>
          </a:xfrm>
          <a:prstGeom prst="frame">
            <a:avLst>
              <a:gd fmla="val 18995"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sp>
        <p:nvSpPr>
          <p:cNvPr id="395" name="Google Shape;395;p30"/>
          <p:cNvSpPr/>
          <p:nvPr/>
        </p:nvSpPr>
        <p:spPr>
          <a:xfrm rot="1420415">
            <a:off x="928112" y="977081"/>
            <a:ext cx="197745" cy="170470"/>
          </a:xfrm>
          <a:prstGeom prst="triangle">
            <a:avLst>
              <a:gd fmla="val 50000" name="adj"/>
            </a:avLst>
          </a:prstGeom>
          <a:noFill/>
          <a:ln cap="flat" cmpd="sng" w="28575">
            <a:solidFill>
              <a:srgbClr val="87D6FA">
                <a:alpha val="6196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Source Sans Pro"/>
              <a:ea typeface="Source Sans Pro"/>
              <a:cs typeface="Source Sans Pro"/>
              <a:sym typeface="Source Sans Pro"/>
            </a:endParaRPr>
          </a:p>
        </p:txBody>
      </p:sp>
      <p:pic>
        <p:nvPicPr>
          <p:cNvPr id="396" name="Google Shape;396;p30"/>
          <p:cNvPicPr preferRelativeResize="0"/>
          <p:nvPr/>
        </p:nvPicPr>
        <p:blipFill>
          <a:blip r:embed="rId4">
            <a:alphaModFix/>
          </a:blip>
          <a:stretch>
            <a:fillRect/>
          </a:stretch>
        </p:blipFill>
        <p:spPr>
          <a:xfrm>
            <a:off x="3254453" y="2383588"/>
            <a:ext cx="2635100" cy="263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ppt_w</p:attrName>
                                        </p:attrNameLst>
                                      </p:cBhvr>
                                      <p:tavLst>
                                        <p:tav fmla="" tm="0">
                                          <p:val>
                                            <p:strVal val="0"/>
                                          </p:val>
                                        </p:tav>
                                        <p:tav fmla="" tm="100000">
                                          <p:val>
                                            <p:strVal val="#ppt_w"/>
                                          </p:val>
                                        </p:tav>
                                      </p:tavLst>
                                    </p:anim>
                                    <p:anim calcmode="lin" valueType="num">
                                      <p:cBhvr additive="base">
                                        <p:cTn dur="500"/>
                                        <p:tgtEl>
                                          <p:spTgt spid="392"/>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ppt_w</p:attrName>
                                        </p:attrNameLst>
                                      </p:cBhvr>
                                      <p:tavLst>
                                        <p:tav fmla="" tm="0">
                                          <p:val>
                                            <p:strVal val="0"/>
                                          </p:val>
                                        </p:tav>
                                        <p:tav fmla="" tm="100000">
                                          <p:val>
                                            <p:strVal val="#ppt_w"/>
                                          </p:val>
                                        </p:tav>
                                      </p:tavLst>
                                    </p:anim>
                                    <p:anim calcmode="lin" valueType="num">
                                      <p:cBhvr additive="base">
                                        <p:cTn dur="500"/>
                                        <p:tgtEl>
                                          <p:spTgt spid="393"/>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ppt_w</p:attrName>
                                        </p:attrNameLst>
                                      </p:cBhvr>
                                      <p:tavLst>
                                        <p:tav fmla="" tm="0">
                                          <p:val>
                                            <p:strVal val="0"/>
                                          </p:val>
                                        </p:tav>
                                        <p:tav fmla="" tm="100000">
                                          <p:val>
                                            <p:strVal val="#ppt_w"/>
                                          </p:val>
                                        </p:tav>
                                      </p:tavLst>
                                    </p:anim>
                                    <p:anim calcmode="lin" valueType="num">
                                      <p:cBhvr additive="base">
                                        <p:cTn dur="500"/>
                                        <p:tgtEl>
                                          <p:spTgt spid="394"/>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ppt_w</p:attrName>
                                        </p:attrNameLst>
                                      </p:cBhvr>
                                      <p:tavLst>
                                        <p:tav fmla="" tm="0">
                                          <p:val>
                                            <p:strVal val="0"/>
                                          </p:val>
                                        </p:tav>
                                        <p:tav fmla="" tm="100000">
                                          <p:val>
                                            <p:strVal val="#ppt_w"/>
                                          </p:val>
                                        </p:tav>
                                      </p:tavLst>
                                    </p:anim>
                                    <p:anim calcmode="lin" valueType="num">
                                      <p:cBhvr additive="base">
                                        <p:cTn dur="500"/>
                                        <p:tgtEl>
                                          <p:spTgt spid="395"/>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2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
          <p:cNvSpPr txBox="1"/>
          <p:nvPr/>
        </p:nvSpPr>
        <p:spPr>
          <a:xfrm>
            <a:off x="698650" y="1400075"/>
            <a:ext cx="33486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3F3F3F"/>
                </a:solidFill>
                <a:latin typeface="Montserrat Black"/>
                <a:ea typeface="Montserrat Black"/>
                <a:cs typeface="Montserrat Black"/>
                <a:sym typeface="Montserrat Black"/>
              </a:rPr>
              <a:t>PROBLEMATIC</a:t>
            </a:r>
            <a:endParaRPr b="1" sz="2800">
              <a:solidFill>
                <a:srgbClr val="3F3F3F"/>
              </a:solidFill>
              <a:latin typeface="Montserrat Black"/>
              <a:ea typeface="Montserrat Black"/>
              <a:cs typeface="Montserrat Black"/>
              <a:sym typeface="Montserrat Black"/>
            </a:endParaRPr>
          </a:p>
        </p:txBody>
      </p:sp>
      <p:sp>
        <p:nvSpPr>
          <p:cNvPr id="312" name="Google Shape;312;p2"/>
          <p:cNvSpPr txBox="1"/>
          <p:nvPr/>
        </p:nvSpPr>
        <p:spPr>
          <a:xfrm flipH="1">
            <a:off x="792200" y="1994950"/>
            <a:ext cx="3705300" cy="1312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550">
                <a:solidFill>
                  <a:srgbClr val="3F3F3F"/>
                </a:solidFill>
                <a:latin typeface="Montserrat SemiBold"/>
                <a:ea typeface="Montserrat SemiBold"/>
                <a:cs typeface="Montserrat SemiBold"/>
                <a:sym typeface="Montserrat SemiBold"/>
              </a:rPr>
              <a:t>The struggles of delay ,long procedures </a:t>
            </a:r>
            <a:r>
              <a:rPr lang="en-US" sz="1550">
                <a:solidFill>
                  <a:srgbClr val="3F3F3F"/>
                </a:solidFill>
                <a:latin typeface="Montserrat SemiBold"/>
                <a:ea typeface="Montserrat SemiBold"/>
                <a:cs typeface="Montserrat SemiBold"/>
                <a:sym typeface="Montserrat SemiBold"/>
              </a:rPr>
              <a:t>and the overwhelming amount of required documents </a:t>
            </a:r>
            <a:r>
              <a:rPr lang="en-US" sz="1550">
                <a:solidFill>
                  <a:srgbClr val="3F3F3F"/>
                </a:solidFill>
                <a:latin typeface="Montserrat SemiBold"/>
                <a:ea typeface="Montserrat SemiBold"/>
                <a:cs typeface="Montserrat SemiBold"/>
                <a:sym typeface="Montserrat SemiBold"/>
              </a:rPr>
              <a:t>in any governmental establishment.</a:t>
            </a:r>
            <a:endParaRPr sz="1800">
              <a:solidFill>
                <a:srgbClr val="3F3F3F"/>
              </a:solidFill>
              <a:latin typeface="Montserrat SemiBold"/>
              <a:ea typeface="Montserrat SemiBold"/>
              <a:cs typeface="Montserrat SemiBold"/>
              <a:sym typeface="Montserrat SemiBold"/>
            </a:endParaRPr>
          </a:p>
        </p:txBody>
      </p:sp>
      <p:sp>
        <p:nvSpPr>
          <p:cNvPr id="313" name="Google Shape;313;p2"/>
          <p:cNvSpPr/>
          <p:nvPr/>
        </p:nvSpPr>
        <p:spPr>
          <a:xfrm>
            <a:off x="5286374" y="976698"/>
            <a:ext cx="2906100" cy="2868900"/>
          </a:xfrm>
          <a:prstGeom prst="donut">
            <a:avLst>
              <a:gd fmla="val 9541" name="adj"/>
            </a:avLst>
          </a:prstGeom>
          <a:solidFill>
            <a:schemeClr val="accent1">
              <a:alpha val="5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Source Sans Pro"/>
              <a:ea typeface="Source Sans Pro"/>
              <a:cs typeface="Source Sans Pro"/>
              <a:sym typeface="Source Sans Pro"/>
            </a:endParaRPr>
          </a:p>
        </p:txBody>
      </p:sp>
      <p:pic>
        <p:nvPicPr>
          <p:cNvPr id="314" name="Google Shape;314;p2"/>
          <p:cNvPicPr preferRelativeResize="0"/>
          <p:nvPr/>
        </p:nvPicPr>
        <p:blipFill>
          <a:blip r:embed="rId3">
            <a:alphaModFix/>
          </a:blip>
          <a:stretch>
            <a:fillRect/>
          </a:stretch>
        </p:blipFill>
        <p:spPr>
          <a:xfrm>
            <a:off x="5611488" y="1283200"/>
            <a:ext cx="2255875" cy="225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500"/>
                                        <p:tgtEl>
                                          <p:spTgt spid="313"/>
                                        </p:tgtEl>
                                        <p:attrNameLst>
                                          <p:attrName>ppt_w</p:attrName>
                                        </p:attrNameLst>
                                      </p:cBhvr>
                                      <p:tavLst>
                                        <p:tav fmla="" tm="0">
                                          <p:val>
                                            <p:strVal val="0"/>
                                          </p:val>
                                        </p:tav>
                                        <p:tav fmla="" tm="100000">
                                          <p:val>
                                            <p:strVal val="#ppt_w"/>
                                          </p:val>
                                        </p:tav>
                                      </p:tavLst>
                                    </p:anim>
                                    <p:anim calcmode="lin" valueType="num">
                                      <p:cBhvr additive="base">
                                        <p:cTn dur="500"/>
                                        <p:tgtEl>
                                          <p:spTgt spid="31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
          <p:cNvSpPr txBox="1"/>
          <p:nvPr/>
        </p:nvSpPr>
        <p:spPr>
          <a:xfrm>
            <a:off x="200722" y="1687250"/>
            <a:ext cx="1906800" cy="492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600">
                <a:solidFill>
                  <a:srgbClr val="3F3F3F"/>
                </a:solidFill>
                <a:latin typeface="Montserrat Black"/>
                <a:ea typeface="Montserrat Black"/>
                <a:cs typeface="Montserrat Black"/>
                <a:sym typeface="Montserrat Black"/>
              </a:rPr>
              <a:t>GUIDINI</a:t>
            </a:r>
            <a:endParaRPr b="1" sz="2600">
              <a:solidFill>
                <a:srgbClr val="3F3F3F"/>
              </a:solidFill>
              <a:latin typeface="Montserrat Black"/>
              <a:ea typeface="Montserrat Black"/>
              <a:cs typeface="Montserrat Black"/>
              <a:sym typeface="Montserrat Black"/>
            </a:endParaRPr>
          </a:p>
        </p:txBody>
      </p:sp>
      <p:sp>
        <p:nvSpPr>
          <p:cNvPr id="320" name="Google Shape;320;p4"/>
          <p:cNvSpPr txBox="1"/>
          <p:nvPr/>
        </p:nvSpPr>
        <p:spPr>
          <a:xfrm flipH="1">
            <a:off x="284024" y="1485055"/>
            <a:ext cx="2270400" cy="202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313">
                <a:solidFill>
                  <a:srgbClr val="3F3F3F"/>
                </a:solidFill>
                <a:latin typeface="Source Sans Pro"/>
                <a:ea typeface="Source Sans Pro"/>
                <a:cs typeface="Source Sans Pro"/>
                <a:sym typeface="Source Sans Pro"/>
              </a:rPr>
              <a:t>Our solution:</a:t>
            </a:r>
            <a:endParaRPr b="1" sz="1313">
              <a:solidFill>
                <a:srgbClr val="3F3F3F"/>
              </a:solidFill>
              <a:latin typeface="Source Sans Pro"/>
              <a:ea typeface="Source Sans Pro"/>
              <a:cs typeface="Source Sans Pro"/>
              <a:sym typeface="Source Sans Pro"/>
            </a:endParaRPr>
          </a:p>
        </p:txBody>
      </p:sp>
      <p:sp>
        <p:nvSpPr>
          <p:cNvPr id="321" name="Google Shape;321;p4"/>
          <p:cNvSpPr txBox="1"/>
          <p:nvPr/>
        </p:nvSpPr>
        <p:spPr>
          <a:xfrm flipH="1">
            <a:off x="284024" y="2301777"/>
            <a:ext cx="2841900" cy="1960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chemeClr val="dk1"/>
              </a:buClr>
              <a:buSzPts val="1100"/>
              <a:buFont typeface="Arial"/>
              <a:buNone/>
            </a:pPr>
            <a:r>
              <a:rPr lang="en-US" sz="1125">
                <a:solidFill>
                  <a:srgbClr val="3F3F3F"/>
                </a:solidFill>
                <a:latin typeface="Source Sans Pro SemiBold"/>
                <a:ea typeface="Source Sans Pro SemiBold"/>
                <a:cs typeface="Source Sans Pro SemiBold"/>
                <a:sym typeface="Source Sans Pro SemiBold"/>
              </a:rPr>
              <a:t>To enhance the UX (user experience), we chose to work using Adobe XD. As shown here the app will start with the login page, where you're supposed to enter your ID card number and your city. Then, you'll need to choose the establishment in order to move on to the service of choice.</a:t>
            </a:r>
            <a:endParaRPr sz="1125">
              <a:solidFill>
                <a:srgbClr val="3F3F3F"/>
              </a:solidFill>
              <a:latin typeface="Source Sans Pro SemiBold"/>
              <a:ea typeface="Source Sans Pro SemiBold"/>
              <a:cs typeface="Source Sans Pro SemiBold"/>
              <a:sym typeface="Source Sans Pro SemiBold"/>
            </a:endParaRPr>
          </a:p>
          <a:p>
            <a:pPr indent="0" lvl="0" marL="0" marR="0" rtl="0" algn="l">
              <a:lnSpc>
                <a:spcPct val="150000"/>
              </a:lnSpc>
              <a:spcBef>
                <a:spcPts val="0"/>
              </a:spcBef>
              <a:spcAft>
                <a:spcPts val="0"/>
              </a:spcAft>
              <a:buNone/>
            </a:pPr>
            <a:r>
              <a:t/>
            </a:r>
            <a:endParaRPr sz="925">
              <a:solidFill>
                <a:srgbClr val="3F3F3F"/>
              </a:solidFill>
              <a:latin typeface="Source Sans Pro"/>
              <a:ea typeface="Source Sans Pro"/>
              <a:cs typeface="Source Sans Pro"/>
              <a:sym typeface="Source Sans Pro"/>
            </a:endParaRPr>
          </a:p>
        </p:txBody>
      </p:sp>
      <p:pic>
        <p:nvPicPr>
          <p:cNvPr id="322" name="Google Shape;322;p4"/>
          <p:cNvPicPr preferRelativeResize="0"/>
          <p:nvPr/>
        </p:nvPicPr>
        <p:blipFill>
          <a:blip r:embed="rId3">
            <a:alphaModFix/>
          </a:blip>
          <a:stretch>
            <a:fillRect/>
          </a:stretch>
        </p:blipFill>
        <p:spPr>
          <a:xfrm>
            <a:off x="5127224" y="92394"/>
            <a:ext cx="1975150" cy="4448655"/>
          </a:xfrm>
          <a:prstGeom prst="rect">
            <a:avLst/>
          </a:prstGeom>
          <a:noFill/>
          <a:ln cap="flat" cmpd="sng" w="38100">
            <a:solidFill>
              <a:schemeClr val="accent3"/>
            </a:solidFill>
            <a:prstDash val="solid"/>
            <a:round/>
            <a:headEnd len="sm" w="sm" type="none"/>
            <a:tailEnd len="sm" w="sm" type="none"/>
          </a:ln>
        </p:spPr>
      </p:pic>
      <p:pic>
        <p:nvPicPr>
          <p:cNvPr id="323" name="Google Shape;323;p4"/>
          <p:cNvPicPr preferRelativeResize="0"/>
          <p:nvPr/>
        </p:nvPicPr>
        <p:blipFill>
          <a:blip r:embed="rId4">
            <a:alphaModFix/>
          </a:blip>
          <a:stretch>
            <a:fillRect/>
          </a:stretch>
        </p:blipFill>
        <p:spPr>
          <a:xfrm>
            <a:off x="6989425" y="549562"/>
            <a:ext cx="1975150" cy="4448674"/>
          </a:xfrm>
          <a:prstGeom prst="rect">
            <a:avLst/>
          </a:prstGeom>
          <a:noFill/>
          <a:ln cap="flat" cmpd="sng" w="38100">
            <a:solidFill>
              <a:schemeClr val="accent3"/>
            </a:solidFill>
            <a:prstDash val="solid"/>
            <a:round/>
            <a:headEnd len="sm" w="sm" type="none"/>
            <a:tailEnd len="sm" w="sm" type="none"/>
          </a:ln>
        </p:spPr>
      </p:pic>
      <p:pic>
        <p:nvPicPr>
          <p:cNvPr id="324" name="Google Shape;324;p4"/>
          <p:cNvPicPr preferRelativeResize="0"/>
          <p:nvPr/>
        </p:nvPicPr>
        <p:blipFill>
          <a:blip r:embed="rId5">
            <a:alphaModFix/>
          </a:blip>
          <a:stretch>
            <a:fillRect/>
          </a:stretch>
        </p:blipFill>
        <p:spPr>
          <a:xfrm>
            <a:off x="3301125" y="549542"/>
            <a:ext cx="1975200" cy="4448700"/>
          </a:xfrm>
          <a:prstGeom prst="rect">
            <a:avLst/>
          </a:prstGeom>
          <a:noFill/>
          <a:ln cap="flat" cmpd="sng" w="38100">
            <a:solidFill>
              <a:schemeClr val="accent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1000"/>
                                        <p:tgtEl>
                                          <p:spTgt spid="3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1000"/>
                                        <p:tgtEl>
                                          <p:spTgt spid="32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
          <p:cNvSpPr txBox="1"/>
          <p:nvPr/>
        </p:nvSpPr>
        <p:spPr>
          <a:xfrm>
            <a:off x="4564950" y="2016050"/>
            <a:ext cx="27171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rgbClr val="3F3F3F"/>
                </a:solidFill>
                <a:latin typeface="Montserrat Black"/>
                <a:ea typeface="Montserrat Black"/>
                <a:cs typeface="Montserrat Black"/>
                <a:sym typeface="Montserrat Black"/>
              </a:rPr>
              <a:t>SERVICES</a:t>
            </a:r>
            <a:endParaRPr b="1" sz="2600">
              <a:solidFill>
                <a:srgbClr val="3F3F3F"/>
              </a:solidFill>
              <a:latin typeface="Montserrat Black"/>
              <a:ea typeface="Montserrat Black"/>
              <a:cs typeface="Montserrat Black"/>
              <a:sym typeface="Montserrat Black"/>
            </a:endParaRPr>
          </a:p>
        </p:txBody>
      </p:sp>
      <p:sp>
        <p:nvSpPr>
          <p:cNvPr id="330" name="Google Shape;330;p3"/>
          <p:cNvSpPr txBox="1"/>
          <p:nvPr/>
        </p:nvSpPr>
        <p:spPr>
          <a:xfrm flipH="1">
            <a:off x="4558951" y="2576127"/>
            <a:ext cx="3346800" cy="692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125">
                <a:solidFill>
                  <a:srgbClr val="3F3F3F"/>
                </a:solidFill>
                <a:latin typeface="Source Sans Pro SemiBold"/>
                <a:ea typeface="Source Sans Pro SemiBold"/>
                <a:cs typeface="Source Sans Pro SemiBold"/>
                <a:sym typeface="Source Sans Pro SemiBold"/>
              </a:rPr>
              <a:t>Here you will find the possible services provided by the chosen establishment and every needed documents for your demands. </a:t>
            </a:r>
            <a:endParaRPr sz="1125">
              <a:solidFill>
                <a:srgbClr val="3F3F3F"/>
              </a:solidFill>
              <a:latin typeface="Source Sans Pro SemiBold"/>
              <a:ea typeface="Source Sans Pro SemiBold"/>
              <a:cs typeface="Source Sans Pro SemiBold"/>
              <a:sym typeface="Source Sans Pro SemiBold"/>
            </a:endParaRPr>
          </a:p>
        </p:txBody>
      </p:sp>
      <p:pic>
        <p:nvPicPr>
          <p:cNvPr id="331" name="Google Shape;331;p3"/>
          <p:cNvPicPr preferRelativeResize="0"/>
          <p:nvPr/>
        </p:nvPicPr>
        <p:blipFill>
          <a:blip r:embed="rId3">
            <a:alphaModFix/>
          </a:blip>
          <a:stretch>
            <a:fillRect/>
          </a:stretch>
        </p:blipFill>
        <p:spPr>
          <a:xfrm>
            <a:off x="1319375" y="110450"/>
            <a:ext cx="2185575" cy="4922603"/>
          </a:xfrm>
          <a:prstGeom prst="rect">
            <a:avLst/>
          </a:prstGeom>
          <a:noFill/>
          <a:ln cap="flat" cmpd="sng" w="38100">
            <a:solidFill>
              <a:schemeClr val="accent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500"/>
                                        <p:tgtEl>
                                          <p:spTgt spid="33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0"/>
          <p:cNvSpPr txBox="1"/>
          <p:nvPr/>
        </p:nvSpPr>
        <p:spPr>
          <a:xfrm>
            <a:off x="4885657" y="1482239"/>
            <a:ext cx="29247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rgbClr val="3F3F3F"/>
                </a:solidFill>
                <a:latin typeface="Montserrat Black"/>
                <a:ea typeface="Montserrat Black"/>
                <a:cs typeface="Montserrat Black"/>
                <a:sym typeface="Montserrat Black"/>
              </a:rPr>
              <a:t>TICKETS</a:t>
            </a:r>
            <a:endParaRPr b="1" sz="2600">
              <a:solidFill>
                <a:srgbClr val="3F3F3F"/>
              </a:solidFill>
              <a:latin typeface="Montserrat Black"/>
              <a:ea typeface="Montserrat Black"/>
              <a:cs typeface="Montserrat Black"/>
              <a:sym typeface="Montserrat Black"/>
            </a:endParaRPr>
          </a:p>
        </p:txBody>
      </p:sp>
      <p:sp>
        <p:nvSpPr>
          <p:cNvPr id="337" name="Google Shape;337;p10"/>
          <p:cNvSpPr txBox="1"/>
          <p:nvPr/>
        </p:nvSpPr>
        <p:spPr>
          <a:xfrm flipH="1">
            <a:off x="4885651" y="2062377"/>
            <a:ext cx="3346800" cy="1471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125">
                <a:solidFill>
                  <a:srgbClr val="3F3F3F"/>
                </a:solidFill>
                <a:latin typeface="Source Sans Pro SemiBold"/>
                <a:ea typeface="Source Sans Pro SemiBold"/>
                <a:cs typeface="Source Sans Pro SemiBold"/>
                <a:sym typeface="Source Sans Pro SemiBold"/>
              </a:rPr>
              <a:t>this service offers the ability to reserve a ticket online.  You'll be shown a map containing the establishments located in the city you chose when logging in. After choosing the app showcases both the current and your own ticket numbers and when your turn is up you show up and display your ID card to the employee.</a:t>
            </a:r>
            <a:endParaRPr sz="1125">
              <a:solidFill>
                <a:srgbClr val="3F3F3F"/>
              </a:solidFill>
              <a:latin typeface="Source Sans Pro SemiBold"/>
              <a:ea typeface="Source Sans Pro SemiBold"/>
              <a:cs typeface="Source Sans Pro SemiBold"/>
              <a:sym typeface="Source Sans Pro SemiBold"/>
            </a:endParaRPr>
          </a:p>
        </p:txBody>
      </p:sp>
      <p:pic>
        <p:nvPicPr>
          <p:cNvPr id="338" name="Google Shape;338;p10"/>
          <p:cNvPicPr preferRelativeResize="0"/>
          <p:nvPr/>
        </p:nvPicPr>
        <p:blipFill>
          <a:blip r:embed="rId3">
            <a:alphaModFix/>
          </a:blip>
          <a:stretch>
            <a:fillRect/>
          </a:stretch>
        </p:blipFill>
        <p:spPr>
          <a:xfrm>
            <a:off x="136325" y="152400"/>
            <a:ext cx="2148302" cy="4838699"/>
          </a:xfrm>
          <a:prstGeom prst="rect">
            <a:avLst/>
          </a:prstGeom>
          <a:noFill/>
          <a:ln cap="flat" cmpd="sng" w="38100">
            <a:solidFill>
              <a:srgbClr val="4A86E8"/>
            </a:solidFill>
            <a:prstDash val="solid"/>
            <a:round/>
            <a:headEnd len="sm" w="sm" type="none"/>
            <a:tailEnd len="sm" w="sm" type="none"/>
          </a:ln>
        </p:spPr>
      </p:pic>
      <p:pic>
        <p:nvPicPr>
          <p:cNvPr id="339" name="Google Shape;339;p10"/>
          <p:cNvPicPr preferRelativeResize="0"/>
          <p:nvPr/>
        </p:nvPicPr>
        <p:blipFill>
          <a:blip r:embed="rId4">
            <a:alphaModFix/>
          </a:blip>
          <a:stretch>
            <a:fillRect/>
          </a:stretch>
        </p:blipFill>
        <p:spPr>
          <a:xfrm>
            <a:off x="2418350" y="152400"/>
            <a:ext cx="2148300" cy="4838694"/>
          </a:xfrm>
          <a:prstGeom prst="rect">
            <a:avLst/>
          </a:prstGeom>
          <a:noFill/>
          <a:ln cap="flat" cmpd="sng" w="38100">
            <a:solidFill>
              <a:schemeClr val="accent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500"/>
                                        <p:tgtEl>
                                          <p:spTgt spid="3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08937532dd_0_19"/>
          <p:cNvSpPr txBox="1"/>
          <p:nvPr/>
        </p:nvSpPr>
        <p:spPr>
          <a:xfrm>
            <a:off x="5023367" y="821133"/>
            <a:ext cx="24963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rgbClr val="3F3F3F"/>
                </a:solidFill>
                <a:latin typeface="Montserrat Black"/>
                <a:ea typeface="Montserrat Black"/>
                <a:cs typeface="Montserrat Black"/>
                <a:sym typeface="Montserrat Black"/>
              </a:rPr>
              <a:t>DEMANDS</a:t>
            </a:r>
            <a:endParaRPr b="1" sz="2600">
              <a:solidFill>
                <a:srgbClr val="3F3F3F"/>
              </a:solidFill>
              <a:latin typeface="Montserrat Black"/>
              <a:ea typeface="Montserrat Black"/>
              <a:cs typeface="Montserrat Black"/>
              <a:sym typeface="Montserrat Black"/>
            </a:endParaRPr>
          </a:p>
        </p:txBody>
      </p:sp>
      <p:sp>
        <p:nvSpPr>
          <p:cNvPr id="345" name="Google Shape;345;g108937532dd_0_19"/>
          <p:cNvSpPr txBox="1"/>
          <p:nvPr/>
        </p:nvSpPr>
        <p:spPr>
          <a:xfrm flipH="1">
            <a:off x="4961563" y="1404448"/>
            <a:ext cx="2772300" cy="1693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chemeClr val="dk1"/>
              </a:buClr>
              <a:buSzPts val="1100"/>
              <a:buFont typeface="Arial"/>
              <a:buNone/>
            </a:pPr>
            <a:r>
              <a:rPr lang="en-US" sz="1100">
                <a:solidFill>
                  <a:srgbClr val="3F3F3F"/>
                </a:solidFill>
                <a:latin typeface="Source Sans Pro SemiBold"/>
                <a:ea typeface="Source Sans Pro SemiBold"/>
                <a:cs typeface="Source Sans Pro SemiBold"/>
                <a:sym typeface="Source Sans Pro SemiBold"/>
              </a:rPr>
              <a:t>This feature gives you the ability to keep track of your demands in each establishment and notifies you when one gets accepted or rejected. A demand has 3 possible states:</a:t>
            </a:r>
            <a:endParaRPr sz="1100">
              <a:solidFill>
                <a:srgbClr val="3F3F3F"/>
              </a:solidFill>
              <a:latin typeface="Source Sans Pro SemiBold"/>
              <a:ea typeface="Source Sans Pro SemiBold"/>
              <a:cs typeface="Source Sans Pro SemiBold"/>
              <a:sym typeface="Source Sans Pro SemiBold"/>
            </a:endParaRPr>
          </a:p>
          <a:p>
            <a:pPr indent="0" lvl="0" marL="0" marR="0" rtl="0" algn="l">
              <a:lnSpc>
                <a:spcPct val="150000"/>
              </a:lnSpc>
              <a:spcBef>
                <a:spcPts val="0"/>
              </a:spcBef>
              <a:spcAft>
                <a:spcPts val="0"/>
              </a:spcAft>
              <a:buClr>
                <a:schemeClr val="dk1"/>
              </a:buClr>
              <a:buSzPts val="1100"/>
              <a:buFont typeface="Arial"/>
              <a:buNone/>
            </a:pPr>
            <a:r>
              <a:rPr lang="en-US" sz="1100">
                <a:solidFill>
                  <a:srgbClr val="3F3F3F"/>
                </a:solidFill>
                <a:latin typeface="Source Sans Pro SemiBold"/>
                <a:ea typeface="Source Sans Pro SemiBold"/>
                <a:cs typeface="Source Sans Pro SemiBold"/>
                <a:sym typeface="Source Sans Pro SemiBold"/>
              </a:rPr>
              <a:t> </a:t>
            </a:r>
            <a:endParaRPr sz="1100">
              <a:solidFill>
                <a:srgbClr val="3F3F3F"/>
              </a:solidFill>
              <a:latin typeface="Source Sans Pro SemiBold"/>
              <a:ea typeface="Source Sans Pro SemiBold"/>
              <a:cs typeface="Source Sans Pro SemiBold"/>
              <a:sym typeface="Source Sans Pro SemiBold"/>
            </a:endParaRPr>
          </a:p>
          <a:p>
            <a:pPr indent="0" lvl="0" marL="0" marR="0" rtl="0" algn="l">
              <a:lnSpc>
                <a:spcPct val="150000"/>
              </a:lnSpc>
              <a:spcBef>
                <a:spcPts val="0"/>
              </a:spcBef>
              <a:spcAft>
                <a:spcPts val="0"/>
              </a:spcAft>
              <a:buClr>
                <a:schemeClr val="dk1"/>
              </a:buClr>
              <a:buSzPts val="1100"/>
              <a:buFont typeface="Arial"/>
              <a:buNone/>
            </a:pPr>
            <a:r>
              <a:t/>
            </a:r>
            <a:endParaRPr sz="1100">
              <a:solidFill>
                <a:srgbClr val="3F3F3F"/>
              </a:solidFill>
              <a:latin typeface="Source Sans Pro SemiBold"/>
              <a:ea typeface="Source Sans Pro SemiBold"/>
              <a:cs typeface="Source Sans Pro SemiBold"/>
              <a:sym typeface="Source Sans Pro SemiBold"/>
            </a:endParaRPr>
          </a:p>
          <a:p>
            <a:pPr indent="0" lvl="0" marL="0" marR="0" rtl="0" algn="l">
              <a:lnSpc>
                <a:spcPct val="150000"/>
              </a:lnSpc>
              <a:spcBef>
                <a:spcPts val="0"/>
              </a:spcBef>
              <a:spcAft>
                <a:spcPts val="0"/>
              </a:spcAft>
              <a:buNone/>
            </a:pPr>
            <a:r>
              <a:t/>
            </a:r>
            <a:endParaRPr sz="1100">
              <a:solidFill>
                <a:srgbClr val="3F3F3F"/>
              </a:solidFill>
              <a:latin typeface="Source Sans Pro SemiBold"/>
              <a:ea typeface="Source Sans Pro SemiBold"/>
              <a:cs typeface="Source Sans Pro SemiBold"/>
              <a:sym typeface="Source Sans Pro SemiBold"/>
            </a:endParaRPr>
          </a:p>
        </p:txBody>
      </p:sp>
      <p:pic>
        <p:nvPicPr>
          <p:cNvPr id="346" name="Google Shape;346;g108937532dd_0_19"/>
          <p:cNvPicPr preferRelativeResize="0"/>
          <p:nvPr/>
        </p:nvPicPr>
        <p:blipFill>
          <a:blip r:embed="rId3">
            <a:alphaModFix/>
          </a:blip>
          <a:stretch>
            <a:fillRect/>
          </a:stretch>
        </p:blipFill>
        <p:spPr>
          <a:xfrm>
            <a:off x="1461250" y="117178"/>
            <a:ext cx="2185575" cy="4922647"/>
          </a:xfrm>
          <a:prstGeom prst="rect">
            <a:avLst/>
          </a:prstGeom>
          <a:noFill/>
          <a:ln cap="flat" cmpd="sng" w="38100">
            <a:solidFill>
              <a:schemeClr val="accent3"/>
            </a:solidFill>
            <a:prstDash val="solid"/>
            <a:round/>
            <a:headEnd len="sm" w="sm" type="none"/>
            <a:tailEnd len="sm" w="sm" type="none"/>
          </a:ln>
        </p:spPr>
      </p:pic>
      <p:sp>
        <p:nvSpPr>
          <p:cNvPr id="347" name="Google Shape;347;g108937532dd_0_19"/>
          <p:cNvSpPr txBox="1"/>
          <p:nvPr/>
        </p:nvSpPr>
        <p:spPr>
          <a:xfrm flipH="1">
            <a:off x="5723725" y="2687475"/>
            <a:ext cx="1491900" cy="1400700"/>
          </a:xfrm>
          <a:prstGeom prst="rect">
            <a:avLst/>
          </a:prstGeom>
          <a:noFill/>
          <a:ln>
            <a:noFill/>
          </a:ln>
        </p:spPr>
        <p:txBody>
          <a:bodyPr anchorCtr="0" anchor="t" bIns="0" lIns="0" spcFirstLastPara="1" rIns="0" wrap="square" tIns="0">
            <a:spAutoFit/>
          </a:bodyPr>
          <a:lstStyle/>
          <a:p>
            <a:pPr indent="-311150" lvl="0" marL="457200" marR="0" rtl="0" algn="l">
              <a:lnSpc>
                <a:spcPct val="150000"/>
              </a:lnSpc>
              <a:spcBef>
                <a:spcPts val="0"/>
              </a:spcBef>
              <a:spcAft>
                <a:spcPts val="0"/>
              </a:spcAft>
              <a:buClr>
                <a:srgbClr val="3F3F3F"/>
              </a:buClr>
              <a:buSzPts val="1300"/>
              <a:buFont typeface="Source Sans Pro"/>
              <a:buChar char="●"/>
            </a:pPr>
            <a:r>
              <a:rPr b="1" lang="en-US" sz="1300">
                <a:solidFill>
                  <a:srgbClr val="3F3F3F"/>
                </a:solidFill>
                <a:latin typeface="Source Sans Pro"/>
                <a:ea typeface="Source Sans Pro"/>
                <a:cs typeface="Source Sans Pro"/>
                <a:sym typeface="Source Sans Pro"/>
              </a:rPr>
              <a:t> accepted</a:t>
            </a:r>
            <a:endParaRPr b="1" sz="1300">
              <a:solidFill>
                <a:srgbClr val="3F3F3F"/>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SzPts val="1100"/>
              <a:buNone/>
            </a:pPr>
            <a:r>
              <a:rPr b="1" lang="en-US" sz="1300">
                <a:solidFill>
                  <a:srgbClr val="3F3F3F"/>
                </a:solidFill>
                <a:latin typeface="Source Sans Pro"/>
                <a:ea typeface="Source Sans Pro"/>
                <a:cs typeface="Source Sans Pro"/>
                <a:sym typeface="Source Sans Pro"/>
              </a:rPr>
              <a:t> </a:t>
            </a:r>
            <a:endParaRPr b="1" sz="1300">
              <a:solidFill>
                <a:srgbClr val="3F3F3F"/>
              </a:solidFill>
              <a:latin typeface="Source Sans Pro"/>
              <a:ea typeface="Source Sans Pro"/>
              <a:cs typeface="Source Sans Pro"/>
              <a:sym typeface="Source Sans Pro"/>
            </a:endParaRPr>
          </a:p>
          <a:p>
            <a:pPr indent="-311150" lvl="0" marL="457200" marR="0" rtl="0" algn="l">
              <a:lnSpc>
                <a:spcPct val="150000"/>
              </a:lnSpc>
              <a:spcBef>
                <a:spcPts val="0"/>
              </a:spcBef>
              <a:spcAft>
                <a:spcPts val="0"/>
              </a:spcAft>
              <a:buClr>
                <a:srgbClr val="3F3F3F"/>
              </a:buClr>
              <a:buSzPts val="1300"/>
              <a:buFont typeface="Source Sans Pro"/>
              <a:buChar char="●"/>
            </a:pPr>
            <a:r>
              <a:rPr b="1" lang="en-US" sz="1300">
                <a:solidFill>
                  <a:srgbClr val="3F3F3F"/>
                </a:solidFill>
                <a:latin typeface="Source Sans Pro"/>
                <a:ea typeface="Source Sans Pro"/>
                <a:cs typeface="Source Sans Pro"/>
                <a:sym typeface="Source Sans Pro"/>
              </a:rPr>
              <a:t>processing</a:t>
            </a:r>
            <a:endParaRPr b="1" sz="1300">
              <a:solidFill>
                <a:srgbClr val="3F3F3F"/>
              </a:solidFill>
              <a:latin typeface="Source Sans Pro"/>
              <a:ea typeface="Source Sans Pro"/>
              <a:cs typeface="Source Sans Pro"/>
              <a:sym typeface="Source Sans Pro"/>
            </a:endParaRPr>
          </a:p>
          <a:p>
            <a:pPr indent="0" lvl="0" marL="0" marR="0" rtl="0" algn="l">
              <a:lnSpc>
                <a:spcPct val="150000"/>
              </a:lnSpc>
              <a:spcBef>
                <a:spcPts val="0"/>
              </a:spcBef>
              <a:spcAft>
                <a:spcPts val="0"/>
              </a:spcAft>
              <a:buSzPts val="1100"/>
              <a:buNone/>
            </a:pPr>
            <a:r>
              <a:t/>
            </a:r>
            <a:endParaRPr b="1" sz="1300">
              <a:solidFill>
                <a:srgbClr val="3F3F3F"/>
              </a:solidFill>
              <a:latin typeface="Source Sans Pro"/>
              <a:ea typeface="Source Sans Pro"/>
              <a:cs typeface="Source Sans Pro"/>
              <a:sym typeface="Source Sans Pro"/>
            </a:endParaRPr>
          </a:p>
          <a:p>
            <a:pPr indent="-311150" lvl="0" marL="457200" marR="0" rtl="0" algn="l">
              <a:lnSpc>
                <a:spcPct val="150000"/>
              </a:lnSpc>
              <a:spcBef>
                <a:spcPts val="0"/>
              </a:spcBef>
              <a:spcAft>
                <a:spcPts val="0"/>
              </a:spcAft>
              <a:buClr>
                <a:srgbClr val="3F3F3F"/>
              </a:buClr>
              <a:buSzPts val="1300"/>
              <a:buFont typeface="Source Sans Pro"/>
              <a:buChar char="●"/>
            </a:pPr>
            <a:r>
              <a:rPr b="1" lang="en-US" sz="1300">
                <a:solidFill>
                  <a:srgbClr val="3F3F3F"/>
                </a:solidFill>
                <a:latin typeface="Source Sans Pro"/>
                <a:ea typeface="Source Sans Pro"/>
                <a:cs typeface="Source Sans Pro"/>
                <a:sym typeface="Source Sans Pro"/>
              </a:rPr>
              <a:t> rejected  </a:t>
            </a:r>
            <a:endParaRPr b="1" sz="1300">
              <a:solidFill>
                <a:srgbClr val="3F3F3F"/>
              </a:solidFill>
              <a:latin typeface="Source Sans Pro"/>
              <a:ea typeface="Source Sans Pro"/>
              <a:cs typeface="Source Sans Pro"/>
              <a:sym typeface="Source Sans Pro"/>
            </a:endParaRPr>
          </a:p>
        </p:txBody>
      </p:sp>
      <p:pic>
        <p:nvPicPr>
          <p:cNvPr id="348" name="Google Shape;348;g108937532dd_0_19"/>
          <p:cNvPicPr preferRelativeResize="0"/>
          <p:nvPr/>
        </p:nvPicPr>
        <p:blipFill>
          <a:blip r:embed="rId4">
            <a:alphaModFix/>
          </a:blip>
          <a:stretch>
            <a:fillRect/>
          </a:stretch>
        </p:blipFill>
        <p:spPr>
          <a:xfrm>
            <a:off x="5188600" y="2490075"/>
            <a:ext cx="561975" cy="590550"/>
          </a:xfrm>
          <a:prstGeom prst="rect">
            <a:avLst/>
          </a:prstGeom>
          <a:noFill/>
          <a:ln>
            <a:noFill/>
          </a:ln>
        </p:spPr>
      </p:pic>
      <p:pic>
        <p:nvPicPr>
          <p:cNvPr id="349" name="Google Shape;349;g108937532dd_0_19"/>
          <p:cNvPicPr preferRelativeResize="0"/>
          <p:nvPr/>
        </p:nvPicPr>
        <p:blipFill>
          <a:blip r:embed="rId5">
            <a:alphaModFix/>
          </a:blip>
          <a:stretch>
            <a:fillRect/>
          </a:stretch>
        </p:blipFill>
        <p:spPr>
          <a:xfrm>
            <a:off x="5169550" y="3111713"/>
            <a:ext cx="600075" cy="561975"/>
          </a:xfrm>
          <a:prstGeom prst="rect">
            <a:avLst/>
          </a:prstGeom>
          <a:noFill/>
          <a:ln>
            <a:noFill/>
          </a:ln>
        </p:spPr>
      </p:pic>
      <p:pic>
        <p:nvPicPr>
          <p:cNvPr id="350" name="Google Shape;350;g108937532dd_0_19"/>
          <p:cNvPicPr preferRelativeResize="0"/>
          <p:nvPr/>
        </p:nvPicPr>
        <p:blipFill>
          <a:blip r:embed="rId6">
            <a:alphaModFix/>
          </a:blip>
          <a:stretch>
            <a:fillRect/>
          </a:stretch>
        </p:blipFill>
        <p:spPr>
          <a:xfrm>
            <a:off x="5179075" y="3704800"/>
            <a:ext cx="581025" cy="57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par>
                                <p:cTn fill="hold" nodeType="withEffect" presetClass="entr" presetID="2" presetSubtype="8">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
          <p:cNvSpPr txBox="1"/>
          <p:nvPr/>
        </p:nvSpPr>
        <p:spPr>
          <a:xfrm>
            <a:off x="5962472" y="380675"/>
            <a:ext cx="1380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latin typeface="Montserrat Black"/>
                <a:ea typeface="Montserrat Black"/>
                <a:cs typeface="Montserrat Black"/>
                <a:sym typeface="Montserrat Black"/>
              </a:rPr>
              <a:t>MENU</a:t>
            </a:r>
            <a:endParaRPr b="1" sz="2400">
              <a:solidFill>
                <a:srgbClr val="3F3F3F"/>
              </a:solidFill>
              <a:latin typeface="Montserrat Black"/>
              <a:ea typeface="Montserrat Black"/>
              <a:cs typeface="Montserrat Black"/>
              <a:sym typeface="Montserrat Black"/>
            </a:endParaRPr>
          </a:p>
        </p:txBody>
      </p:sp>
      <p:sp>
        <p:nvSpPr>
          <p:cNvPr id="356" name="Google Shape;356;p5"/>
          <p:cNvSpPr txBox="1"/>
          <p:nvPr/>
        </p:nvSpPr>
        <p:spPr>
          <a:xfrm flipH="1">
            <a:off x="6021890" y="1784950"/>
            <a:ext cx="1470300" cy="171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113">
                <a:solidFill>
                  <a:srgbClr val="3F3F3F"/>
                </a:solidFill>
                <a:latin typeface="Source Sans Pro"/>
                <a:ea typeface="Source Sans Pro"/>
                <a:cs typeface="Source Sans Pro"/>
                <a:sym typeface="Source Sans Pro"/>
              </a:rPr>
              <a:t>#1 HOME PAGE</a:t>
            </a:r>
            <a:endParaRPr b="1" sz="1113">
              <a:solidFill>
                <a:srgbClr val="3F3F3F"/>
              </a:solidFill>
              <a:latin typeface="Source Sans Pro"/>
              <a:ea typeface="Source Sans Pro"/>
              <a:cs typeface="Source Sans Pro"/>
              <a:sym typeface="Source Sans Pro"/>
            </a:endParaRPr>
          </a:p>
        </p:txBody>
      </p:sp>
      <p:sp>
        <p:nvSpPr>
          <p:cNvPr id="357" name="Google Shape;357;p5"/>
          <p:cNvSpPr txBox="1"/>
          <p:nvPr/>
        </p:nvSpPr>
        <p:spPr>
          <a:xfrm flipH="1">
            <a:off x="6005412" y="2020373"/>
            <a:ext cx="2040000" cy="692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125">
                <a:solidFill>
                  <a:srgbClr val="3F3F3F"/>
                </a:solidFill>
                <a:latin typeface="Source Sans Pro"/>
                <a:ea typeface="Source Sans Pro"/>
                <a:cs typeface="Source Sans Pro"/>
                <a:sym typeface="Source Sans Pro"/>
              </a:rPr>
              <a:t>This will take you to the home page where you choose the establishment</a:t>
            </a:r>
            <a:endParaRPr sz="1125">
              <a:solidFill>
                <a:srgbClr val="3F3F3F"/>
              </a:solidFill>
              <a:latin typeface="Source Sans Pro"/>
              <a:ea typeface="Source Sans Pro"/>
              <a:cs typeface="Source Sans Pro"/>
              <a:sym typeface="Source Sans Pro"/>
            </a:endParaRPr>
          </a:p>
        </p:txBody>
      </p:sp>
      <p:sp>
        <p:nvSpPr>
          <p:cNvPr id="358" name="Google Shape;358;p5"/>
          <p:cNvSpPr txBox="1"/>
          <p:nvPr/>
        </p:nvSpPr>
        <p:spPr>
          <a:xfrm flipH="1">
            <a:off x="6013627" y="2842225"/>
            <a:ext cx="1470300" cy="171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113">
                <a:solidFill>
                  <a:srgbClr val="3F3F3F"/>
                </a:solidFill>
                <a:latin typeface="Source Sans Pro"/>
                <a:ea typeface="Source Sans Pro"/>
                <a:cs typeface="Source Sans Pro"/>
                <a:sym typeface="Source Sans Pro"/>
              </a:rPr>
              <a:t>#2 SIGN OUT</a:t>
            </a:r>
            <a:endParaRPr b="1" sz="1113">
              <a:solidFill>
                <a:srgbClr val="3F3F3F"/>
              </a:solidFill>
              <a:latin typeface="Source Sans Pro"/>
              <a:ea typeface="Source Sans Pro"/>
              <a:cs typeface="Source Sans Pro"/>
              <a:sym typeface="Source Sans Pro"/>
            </a:endParaRPr>
          </a:p>
        </p:txBody>
      </p:sp>
      <p:sp>
        <p:nvSpPr>
          <p:cNvPr id="359" name="Google Shape;359;p5"/>
          <p:cNvSpPr txBox="1"/>
          <p:nvPr/>
        </p:nvSpPr>
        <p:spPr>
          <a:xfrm flipH="1">
            <a:off x="6013675" y="3077648"/>
            <a:ext cx="2040000" cy="432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125">
                <a:solidFill>
                  <a:srgbClr val="3F3F3F"/>
                </a:solidFill>
                <a:latin typeface="Source Sans Pro"/>
                <a:ea typeface="Source Sans Pro"/>
                <a:cs typeface="Source Sans Pro"/>
                <a:sym typeface="Source Sans Pro"/>
              </a:rPr>
              <a:t>This will log you out and take you to the login page</a:t>
            </a:r>
            <a:endParaRPr sz="1125">
              <a:solidFill>
                <a:srgbClr val="3F3F3F"/>
              </a:solidFill>
              <a:latin typeface="Source Sans Pro"/>
              <a:ea typeface="Source Sans Pro"/>
              <a:cs typeface="Source Sans Pro"/>
              <a:sym typeface="Source Sans Pro"/>
            </a:endParaRPr>
          </a:p>
        </p:txBody>
      </p:sp>
      <p:sp>
        <p:nvSpPr>
          <p:cNvPr id="360" name="Google Shape;360;p5"/>
          <p:cNvSpPr txBox="1"/>
          <p:nvPr/>
        </p:nvSpPr>
        <p:spPr>
          <a:xfrm flipH="1">
            <a:off x="5889424" y="945411"/>
            <a:ext cx="2040000" cy="692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125">
                <a:solidFill>
                  <a:srgbClr val="3F3F3F"/>
                </a:solidFill>
                <a:latin typeface="Source Sans Pro SemiBold"/>
                <a:ea typeface="Source Sans Pro SemiBold"/>
                <a:cs typeface="Source Sans Pro SemiBold"/>
                <a:sym typeface="Source Sans Pro SemiBold"/>
              </a:rPr>
              <a:t>Our app has a menu that contains features </a:t>
            </a:r>
            <a:r>
              <a:rPr lang="en-US" sz="1125">
                <a:solidFill>
                  <a:srgbClr val="3F3F3F"/>
                </a:solidFill>
                <a:latin typeface="Source Sans Pro SemiBold"/>
                <a:ea typeface="Source Sans Pro SemiBold"/>
                <a:cs typeface="Source Sans Pro SemiBold"/>
                <a:sym typeface="Source Sans Pro SemiBold"/>
              </a:rPr>
              <a:t>essential</a:t>
            </a:r>
            <a:r>
              <a:rPr lang="en-US" sz="1125">
                <a:solidFill>
                  <a:srgbClr val="3F3F3F"/>
                </a:solidFill>
                <a:latin typeface="Source Sans Pro SemiBold"/>
                <a:ea typeface="Source Sans Pro SemiBold"/>
                <a:cs typeface="Source Sans Pro SemiBold"/>
                <a:sym typeface="Source Sans Pro SemiBold"/>
              </a:rPr>
              <a:t> to every app:</a:t>
            </a:r>
            <a:endParaRPr sz="1125">
              <a:solidFill>
                <a:srgbClr val="3F3F3F"/>
              </a:solidFill>
              <a:latin typeface="Source Sans Pro SemiBold"/>
              <a:ea typeface="Source Sans Pro SemiBold"/>
              <a:cs typeface="Source Sans Pro SemiBold"/>
              <a:sym typeface="Source Sans Pro SemiBold"/>
            </a:endParaRPr>
          </a:p>
        </p:txBody>
      </p:sp>
      <p:sp>
        <p:nvSpPr>
          <p:cNvPr id="361" name="Google Shape;361;p5"/>
          <p:cNvSpPr txBox="1"/>
          <p:nvPr/>
        </p:nvSpPr>
        <p:spPr>
          <a:xfrm flipH="1">
            <a:off x="6013627" y="3680425"/>
            <a:ext cx="1470300" cy="171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113">
                <a:solidFill>
                  <a:srgbClr val="3F3F3F"/>
                </a:solidFill>
                <a:latin typeface="Source Sans Pro"/>
                <a:ea typeface="Source Sans Pro"/>
                <a:cs typeface="Source Sans Pro"/>
                <a:sym typeface="Source Sans Pro"/>
              </a:rPr>
              <a:t>#3 </a:t>
            </a:r>
            <a:r>
              <a:rPr b="1" lang="en-US" sz="1113">
                <a:solidFill>
                  <a:srgbClr val="3F3F3F"/>
                </a:solidFill>
                <a:latin typeface="Source Sans Pro"/>
                <a:ea typeface="Source Sans Pro"/>
                <a:cs typeface="Source Sans Pro"/>
                <a:sym typeface="Source Sans Pro"/>
              </a:rPr>
              <a:t>SETTINGS  </a:t>
            </a:r>
            <a:endParaRPr b="1" sz="1113">
              <a:solidFill>
                <a:srgbClr val="3F3F3F"/>
              </a:solidFill>
              <a:latin typeface="Source Sans Pro"/>
              <a:ea typeface="Source Sans Pro"/>
              <a:cs typeface="Source Sans Pro"/>
              <a:sym typeface="Source Sans Pro"/>
            </a:endParaRPr>
          </a:p>
        </p:txBody>
      </p:sp>
      <p:sp>
        <p:nvSpPr>
          <p:cNvPr id="362" name="Google Shape;362;p5"/>
          <p:cNvSpPr txBox="1"/>
          <p:nvPr/>
        </p:nvSpPr>
        <p:spPr>
          <a:xfrm flipH="1">
            <a:off x="6013675" y="3915848"/>
            <a:ext cx="2040000" cy="692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125">
                <a:solidFill>
                  <a:srgbClr val="3F3F3F"/>
                </a:solidFill>
                <a:latin typeface="Source Sans Pro"/>
                <a:ea typeface="Source Sans Pro"/>
                <a:cs typeface="Source Sans Pro"/>
                <a:sym typeface="Source Sans Pro"/>
              </a:rPr>
              <a:t>This will allow you to  modify the language and notifications and to learn how to use the app</a:t>
            </a:r>
            <a:endParaRPr sz="1125">
              <a:solidFill>
                <a:srgbClr val="3F3F3F"/>
              </a:solidFill>
              <a:latin typeface="Source Sans Pro"/>
              <a:ea typeface="Source Sans Pro"/>
              <a:cs typeface="Source Sans Pro"/>
              <a:sym typeface="Source Sans Pro"/>
            </a:endParaRPr>
          </a:p>
        </p:txBody>
      </p:sp>
      <p:pic>
        <p:nvPicPr>
          <p:cNvPr id="363" name="Google Shape;363;p5"/>
          <p:cNvPicPr preferRelativeResize="0"/>
          <p:nvPr/>
        </p:nvPicPr>
        <p:blipFill>
          <a:blip r:embed="rId3">
            <a:alphaModFix/>
          </a:blip>
          <a:stretch>
            <a:fillRect/>
          </a:stretch>
        </p:blipFill>
        <p:spPr>
          <a:xfrm>
            <a:off x="2895600" y="152400"/>
            <a:ext cx="2148302" cy="4838699"/>
          </a:xfrm>
          <a:prstGeom prst="rect">
            <a:avLst/>
          </a:prstGeom>
          <a:noFill/>
          <a:ln cap="flat" cmpd="sng" w="38100">
            <a:solidFill>
              <a:schemeClr val="accent2"/>
            </a:solidFill>
            <a:prstDash val="solid"/>
            <a:round/>
            <a:headEnd len="sm" w="sm" type="none"/>
            <a:tailEnd len="sm" w="sm" type="none"/>
          </a:ln>
        </p:spPr>
      </p:pic>
      <p:pic>
        <p:nvPicPr>
          <p:cNvPr id="364" name="Google Shape;364;p5"/>
          <p:cNvPicPr preferRelativeResize="0"/>
          <p:nvPr/>
        </p:nvPicPr>
        <p:blipFill>
          <a:blip r:embed="rId4">
            <a:alphaModFix/>
          </a:blip>
          <a:stretch>
            <a:fillRect/>
          </a:stretch>
        </p:blipFill>
        <p:spPr>
          <a:xfrm>
            <a:off x="356902" y="152400"/>
            <a:ext cx="2148302" cy="4838699"/>
          </a:xfrm>
          <a:prstGeom prst="rect">
            <a:avLst/>
          </a:prstGeom>
          <a:noFill/>
          <a:ln cap="flat" cmpd="sng" w="38100">
            <a:solidFill>
              <a:schemeClr val="accent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500"/>
                                        <p:tgtEl>
                                          <p:spTgt spid="3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08937532dd_0_49"/>
          <p:cNvSpPr txBox="1"/>
          <p:nvPr/>
        </p:nvSpPr>
        <p:spPr>
          <a:xfrm>
            <a:off x="6038672" y="837875"/>
            <a:ext cx="1380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latin typeface="Montserrat Black"/>
                <a:ea typeface="Montserrat Black"/>
                <a:cs typeface="Montserrat Black"/>
                <a:sym typeface="Montserrat Black"/>
              </a:rPr>
              <a:t>MENU</a:t>
            </a:r>
            <a:endParaRPr b="1" sz="2400">
              <a:solidFill>
                <a:srgbClr val="3F3F3F"/>
              </a:solidFill>
              <a:latin typeface="Montserrat Black"/>
              <a:ea typeface="Montserrat Black"/>
              <a:cs typeface="Montserrat Black"/>
              <a:sym typeface="Montserrat Black"/>
            </a:endParaRPr>
          </a:p>
        </p:txBody>
      </p:sp>
      <p:sp>
        <p:nvSpPr>
          <p:cNvPr id="370" name="Google Shape;370;g108937532dd_0_49"/>
          <p:cNvSpPr txBox="1"/>
          <p:nvPr/>
        </p:nvSpPr>
        <p:spPr>
          <a:xfrm flipH="1">
            <a:off x="6021890" y="1403950"/>
            <a:ext cx="1470300" cy="171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113">
                <a:solidFill>
                  <a:srgbClr val="3F3F3F"/>
                </a:solidFill>
                <a:latin typeface="Source Sans Pro"/>
                <a:ea typeface="Source Sans Pro"/>
                <a:cs typeface="Source Sans Pro"/>
                <a:sym typeface="Source Sans Pro"/>
              </a:rPr>
              <a:t>#4 ABOUT US</a:t>
            </a:r>
            <a:endParaRPr b="1" sz="1113">
              <a:solidFill>
                <a:srgbClr val="3F3F3F"/>
              </a:solidFill>
              <a:latin typeface="Source Sans Pro"/>
              <a:ea typeface="Source Sans Pro"/>
              <a:cs typeface="Source Sans Pro"/>
              <a:sym typeface="Source Sans Pro"/>
            </a:endParaRPr>
          </a:p>
        </p:txBody>
      </p:sp>
      <p:sp>
        <p:nvSpPr>
          <p:cNvPr id="371" name="Google Shape;371;g108937532dd_0_49"/>
          <p:cNvSpPr txBox="1"/>
          <p:nvPr/>
        </p:nvSpPr>
        <p:spPr>
          <a:xfrm flipH="1">
            <a:off x="6005412" y="1639373"/>
            <a:ext cx="2040000" cy="692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SzPts val="1100"/>
              <a:buNone/>
            </a:pPr>
            <a:r>
              <a:rPr lang="en-US" sz="1125">
                <a:solidFill>
                  <a:srgbClr val="3F3F3F"/>
                </a:solidFill>
                <a:latin typeface="Source Sans Pro"/>
                <a:ea typeface="Source Sans Pro"/>
                <a:cs typeface="Source Sans Pro"/>
                <a:sym typeface="Source Sans Pro"/>
              </a:rPr>
              <a:t>This page contains information about us, the app creators and some of our social media links</a:t>
            </a:r>
            <a:endParaRPr sz="1125">
              <a:solidFill>
                <a:srgbClr val="3F3F3F"/>
              </a:solidFill>
              <a:latin typeface="Source Sans Pro"/>
              <a:ea typeface="Source Sans Pro"/>
              <a:cs typeface="Source Sans Pro"/>
              <a:sym typeface="Source Sans Pro"/>
            </a:endParaRPr>
          </a:p>
        </p:txBody>
      </p:sp>
      <p:sp>
        <p:nvSpPr>
          <p:cNvPr id="372" name="Google Shape;372;g108937532dd_0_49"/>
          <p:cNvSpPr txBox="1"/>
          <p:nvPr/>
        </p:nvSpPr>
        <p:spPr>
          <a:xfrm flipH="1">
            <a:off x="6013627" y="2537425"/>
            <a:ext cx="1470300" cy="171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1113">
                <a:solidFill>
                  <a:srgbClr val="3F3F3F"/>
                </a:solidFill>
                <a:latin typeface="Source Sans Pro"/>
                <a:ea typeface="Source Sans Pro"/>
                <a:cs typeface="Source Sans Pro"/>
                <a:sym typeface="Source Sans Pro"/>
              </a:rPr>
              <a:t>#5 FEEDBACK</a:t>
            </a:r>
            <a:endParaRPr b="1" sz="1113">
              <a:solidFill>
                <a:srgbClr val="3F3F3F"/>
              </a:solidFill>
              <a:latin typeface="Source Sans Pro"/>
              <a:ea typeface="Source Sans Pro"/>
              <a:cs typeface="Source Sans Pro"/>
              <a:sym typeface="Source Sans Pro"/>
            </a:endParaRPr>
          </a:p>
        </p:txBody>
      </p:sp>
      <p:sp>
        <p:nvSpPr>
          <p:cNvPr id="373" name="Google Shape;373;g108937532dd_0_49"/>
          <p:cNvSpPr txBox="1"/>
          <p:nvPr/>
        </p:nvSpPr>
        <p:spPr>
          <a:xfrm flipH="1">
            <a:off x="6013675" y="3382448"/>
            <a:ext cx="2040000" cy="173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SzPts val="1100"/>
              <a:buNone/>
            </a:pPr>
            <a:r>
              <a:t/>
            </a:r>
            <a:endParaRPr sz="1125">
              <a:solidFill>
                <a:srgbClr val="3F3F3F"/>
              </a:solidFill>
              <a:latin typeface="Source Sans Pro"/>
              <a:ea typeface="Source Sans Pro"/>
              <a:cs typeface="Source Sans Pro"/>
              <a:sym typeface="Source Sans Pro"/>
            </a:endParaRPr>
          </a:p>
        </p:txBody>
      </p:sp>
      <p:sp>
        <p:nvSpPr>
          <p:cNvPr id="374" name="Google Shape;374;g108937532dd_0_49"/>
          <p:cNvSpPr txBox="1"/>
          <p:nvPr/>
        </p:nvSpPr>
        <p:spPr>
          <a:xfrm flipH="1">
            <a:off x="6005412" y="2782373"/>
            <a:ext cx="2040000" cy="1471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SzPts val="1100"/>
              <a:buNone/>
            </a:pPr>
            <a:r>
              <a:rPr lang="en-US" sz="1125">
                <a:solidFill>
                  <a:srgbClr val="3F3F3F"/>
                </a:solidFill>
                <a:latin typeface="Source Sans Pro"/>
                <a:ea typeface="Source Sans Pro"/>
                <a:cs typeface="Source Sans Pro"/>
                <a:sym typeface="Source Sans Pro"/>
              </a:rPr>
              <a:t>This allows you to send us your complains, remarks or questions privately because your opinions matter to us and we are looking to expand upon and improve this app in the future.</a:t>
            </a:r>
            <a:endParaRPr sz="1125">
              <a:solidFill>
                <a:srgbClr val="3F3F3F"/>
              </a:solidFill>
              <a:latin typeface="Source Sans Pro"/>
              <a:ea typeface="Source Sans Pro"/>
              <a:cs typeface="Source Sans Pro"/>
              <a:sym typeface="Source Sans Pro"/>
            </a:endParaRPr>
          </a:p>
        </p:txBody>
      </p:sp>
      <p:pic>
        <p:nvPicPr>
          <p:cNvPr id="375" name="Google Shape;375;g108937532dd_0_49"/>
          <p:cNvPicPr preferRelativeResize="0"/>
          <p:nvPr/>
        </p:nvPicPr>
        <p:blipFill>
          <a:blip r:embed="rId3">
            <a:alphaModFix/>
          </a:blip>
          <a:stretch>
            <a:fillRect/>
          </a:stretch>
        </p:blipFill>
        <p:spPr>
          <a:xfrm>
            <a:off x="356900" y="152400"/>
            <a:ext cx="2148300" cy="4838673"/>
          </a:xfrm>
          <a:prstGeom prst="rect">
            <a:avLst/>
          </a:prstGeom>
          <a:noFill/>
          <a:ln cap="flat" cmpd="sng" w="38100">
            <a:solidFill>
              <a:schemeClr val="accent2"/>
            </a:solidFill>
            <a:prstDash val="solid"/>
            <a:round/>
            <a:headEnd len="sm" w="sm" type="none"/>
            <a:tailEnd len="sm" w="sm" type="none"/>
          </a:ln>
        </p:spPr>
      </p:pic>
      <p:pic>
        <p:nvPicPr>
          <p:cNvPr id="376" name="Google Shape;376;g108937532dd_0_49"/>
          <p:cNvPicPr preferRelativeResize="0"/>
          <p:nvPr/>
        </p:nvPicPr>
        <p:blipFill>
          <a:blip r:embed="rId4">
            <a:alphaModFix/>
          </a:blip>
          <a:stretch>
            <a:fillRect/>
          </a:stretch>
        </p:blipFill>
        <p:spPr>
          <a:xfrm>
            <a:off x="2895600" y="152400"/>
            <a:ext cx="2148300" cy="4838673"/>
          </a:xfrm>
          <a:prstGeom prst="rect">
            <a:avLst/>
          </a:prstGeom>
          <a:noFill/>
          <a:ln cap="flat" cmpd="sng" w="38100">
            <a:solidFill>
              <a:schemeClr val="accent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par>
                                <p:cTn fill="hold" nodeType="withEffect" presetClass="entr" presetID="2" presetSubtype="4">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500"/>
                                        <p:tgtEl>
                                          <p:spTgt spid="3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500"/>
                                        <p:tgtEl>
                                          <p:spTgt spid="37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9"/>
          <p:cNvPicPr preferRelativeResize="0"/>
          <p:nvPr/>
        </p:nvPicPr>
        <p:blipFill>
          <a:blip r:embed="rId3">
            <a:alphaModFix/>
          </a:blip>
          <a:stretch>
            <a:fillRect/>
          </a:stretch>
        </p:blipFill>
        <p:spPr>
          <a:xfrm>
            <a:off x="4917443" y="-19075"/>
            <a:ext cx="4226557" cy="5162575"/>
          </a:xfrm>
          <a:prstGeom prst="rect">
            <a:avLst/>
          </a:prstGeom>
          <a:noFill/>
          <a:ln>
            <a:noFill/>
          </a:ln>
        </p:spPr>
      </p:pic>
      <p:sp>
        <p:nvSpPr>
          <p:cNvPr id="382" name="Google Shape;382;p9"/>
          <p:cNvSpPr txBox="1"/>
          <p:nvPr/>
        </p:nvSpPr>
        <p:spPr>
          <a:xfrm>
            <a:off x="1001301" y="1334750"/>
            <a:ext cx="2823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latin typeface="Montserrat Black"/>
                <a:ea typeface="Montserrat Black"/>
                <a:cs typeface="Montserrat Black"/>
                <a:sym typeface="Montserrat Black"/>
              </a:rPr>
              <a:t>REALISABILITY</a:t>
            </a:r>
            <a:endParaRPr b="1" sz="2400">
              <a:solidFill>
                <a:srgbClr val="3F3F3F"/>
              </a:solidFill>
              <a:latin typeface="Montserrat Black"/>
              <a:ea typeface="Montserrat Black"/>
              <a:cs typeface="Montserrat Black"/>
              <a:sym typeface="Montserrat Black"/>
            </a:endParaRPr>
          </a:p>
        </p:txBody>
      </p:sp>
      <p:sp>
        <p:nvSpPr>
          <p:cNvPr id="383" name="Google Shape;383;p9"/>
          <p:cNvSpPr txBox="1"/>
          <p:nvPr/>
        </p:nvSpPr>
        <p:spPr>
          <a:xfrm flipH="1">
            <a:off x="1001300" y="1956350"/>
            <a:ext cx="3439200" cy="1731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125">
                <a:solidFill>
                  <a:srgbClr val="3F3F3F"/>
                </a:solidFill>
                <a:latin typeface="Source Sans Pro SemiBold"/>
                <a:ea typeface="Source Sans Pro SemiBold"/>
                <a:cs typeface="Source Sans Pro SemiBold"/>
                <a:sym typeface="Source Sans Pro SemiBold"/>
              </a:rPr>
              <a:t>While in the process of making the app, we tried to keep our idea realistic and achievable.  We also faced the online signature problem since it's far from being possible to implement in Tunisia. So the presence of the citizen is still necessary. That's why we focused our efforts into making that presence as short and smooth as possible.</a:t>
            </a:r>
            <a:endParaRPr sz="1125">
              <a:solidFill>
                <a:srgbClr val="3F3F3F"/>
              </a:solidFill>
              <a:latin typeface="Source Sans Pro SemiBold"/>
              <a:ea typeface="Source Sans Pro SemiBold"/>
              <a:cs typeface="Source Sans Pro SemiBold"/>
              <a:sym typeface="Source Sans Pro SemiBold"/>
            </a:endParaRPr>
          </a:p>
        </p:txBody>
      </p:sp>
      <p:pic>
        <p:nvPicPr>
          <p:cNvPr id="384" name="Google Shape;384;p9"/>
          <p:cNvPicPr preferRelativeResize="0"/>
          <p:nvPr/>
        </p:nvPicPr>
        <p:blipFill>
          <a:blip r:embed="rId4">
            <a:alphaModFix/>
          </a:blip>
          <a:stretch>
            <a:fillRect/>
          </a:stretch>
        </p:blipFill>
        <p:spPr>
          <a:xfrm>
            <a:off x="4755350" y="519100"/>
            <a:ext cx="4171950" cy="417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obile">
      <a:dk1>
        <a:srgbClr val="000000"/>
      </a:dk1>
      <a:lt1>
        <a:srgbClr val="FFFFFF"/>
      </a:lt1>
      <a:dk2>
        <a:srgbClr val="44546A"/>
      </a:dk2>
      <a:lt2>
        <a:srgbClr val="E7E6E6"/>
      </a:lt2>
      <a:accent1>
        <a:srgbClr val="39BCF7"/>
      </a:accent1>
      <a:accent2>
        <a:srgbClr val="0978FF"/>
      </a:accent2>
      <a:accent3>
        <a:srgbClr val="0289F8"/>
      </a:accent3>
      <a:accent4>
        <a:srgbClr val="17B2D7"/>
      </a:accent4>
      <a:accent5>
        <a:srgbClr val="5419BD"/>
      </a:accent5>
      <a:accent6>
        <a:srgbClr val="275AC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2019-10-12T12:05:27Z</dcterms:created>
  <dc:creator>GiantDesign</dc:creator>
</cp:coreProperties>
</file>